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9.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1.xml" ContentType="application/vnd.openxmlformats-officedocument.theme+xml"/>
  <Override PartName="/ppt/slideLayouts/slideLayout244.xml" ContentType="application/vnd.openxmlformats-officedocument.presentationml.slideLayout+xml"/>
  <Override PartName="/ppt/theme/theme12.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4.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5.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6.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59" r:id="rId12"/>
    <p:sldMasterId id="2147484878" r:id="rId13"/>
    <p:sldMasterId id="2147484899" r:id="rId14"/>
    <p:sldMasterId id="2147484911" r:id="rId15"/>
    <p:sldMasterId id="2147484938" r:id="rId16"/>
    <p:sldMasterId id="2147484969" r:id="rId17"/>
    <p:sldMasterId id="2147485019" r:id="rId18"/>
    <p:sldMasterId id="2147485048" r:id="rId19"/>
    <p:sldMasterId id="2147485074" r:id="rId20"/>
    <p:sldMasterId id="2147485112" r:id="rId21"/>
    <p:sldMasterId id="2147485162" r:id="rId22"/>
    <p:sldMasterId id="2147485194" r:id="rId23"/>
    <p:sldMasterId id="2147485241" r:id="rId24"/>
  </p:sldMasterIdLst>
  <p:notesMasterIdLst>
    <p:notesMasterId r:id="rId86"/>
  </p:notesMasterIdLst>
  <p:handoutMasterIdLst>
    <p:handoutMasterId r:id="rId87"/>
  </p:handoutMasterIdLst>
  <p:sldIdLst>
    <p:sldId id="1619" r:id="rId25"/>
    <p:sldId id="1620" r:id="rId26"/>
    <p:sldId id="1621" r:id="rId27"/>
    <p:sldId id="1646" r:id="rId28"/>
    <p:sldId id="1647" r:id="rId29"/>
    <p:sldId id="1648" r:id="rId30"/>
    <p:sldId id="1491" r:id="rId31"/>
    <p:sldId id="1649" r:id="rId32"/>
    <p:sldId id="1650" r:id="rId33"/>
    <p:sldId id="1492" r:id="rId34"/>
    <p:sldId id="1539" r:id="rId35"/>
    <p:sldId id="1540" r:id="rId36"/>
    <p:sldId id="1543" r:id="rId37"/>
    <p:sldId id="1542" r:id="rId38"/>
    <p:sldId id="1541" r:id="rId39"/>
    <p:sldId id="1490" r:id="rId40"/>
    <p:sldId id="1530" r:id="rId41"/>
    <p:sldId id="1585" r:id="rId42"/>
    <p:sldId id="1622" r:id="rId43"/>
    <p:sldId id="1626" r:id="rId44"/>
    <p:sldId id="1627" r:id="rId45"/>
    <p:sldId id="1625" r:id="rId46"/>
    <p:sldId id="1623" r:id="rId47"/>
    <p:sldId id="1628" r:id="rId48"/>
    <p:sldId id="1624" r:id="rId49"/>
    <p:sldId id="1629" r:id="rId50"/>
    <p:sldId id="1605" r:id="rId51"/>
    <p:sldId id="1510" r:id="rId52"/>
    <p:sldId id="1597" r:id="rId53"/>
    <p:sldId id="1598" r:id="rId54"/>
    <p:sldId id="1599" r:id="rId55"/>
    <p:sldId id="1600" r:id="rId56"/>
    <p:sldId id="1601" r:id="rId57"/>
    <p:sldId id="1435" r:id="rId58"/>
    <p:sldId id="1631" r:id="rId59"/>
    <p:sldId id="1632" r:id="rId60"/>
    <p:sldId id="1593" r:id="rId61"/>
    <p:sldId id="1552" r:id="rId62"/>
    <p:sldId id="1645" r:id="rId63"/>
    <p:sldId id="1608" r:id="rId64"/>
    <p:sldId id="1594" r:id="rId65"/>
    <p:sldId id="1559" r:id="rId66"/>
    <p:sldId id="1581" r:id="rId67"/>
    <p:sldId id="1582" r:id="rId68"/>
    <p:sldId id="1521" r:id="rId69"/>
    <p:sldId id="1583" r:id="rId70"/>
    <p:sldId id="1484" r:id="rId71"/>
    <p:sldId id="1607" r:id="rId72"/>
    <p:sldId id="1633" r:id="rId73"/>
    <p:sldId id="1634" r:id="rId74"/>
    <p:sldId id="1635" r:id="rId75"/>
    <p:sldId id="1636" r:id="rId76"/>
    <p:sldId id="1637" r:id="rId77"/>
    <p:sldId id="1638" r:id="rId78"/>
    <p:sldId id="1639" r:id="rId79"/>
    <p:sldId id="1640" r:id="rId80"/>
    <p:sldId id="1641" r:id="rId81"/>
    <p:sldId id="1642" r:id="rId82"/>
    <p:sldId id="1643" r:id="rId83"/>
    <p:sldId id="1566" r:id="rId84"/>
    <p:sldId id="1366" r:id="rId85"/>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7" autoAdjust="0"/>
    <p:restoredTop sz="92587" autoAdjust="0"/>
  </p:normalViewPr>
  <p:slideViewPr>
    <p:cSldViewPr snapToGrid="0">
      <p:cViewPr varScale="1">
        <p:scale>
          <a:sx n="103" d="100"/>
          <a:sy n="103" d="100"/>
        </p:scale>
        <p:origin x="776" y="184"/>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slideMaster" Target="slideMasters/slideMaster1.xml"/><Relationship Id="rId9" Type="http://schemas.openxmlformats.org/officeDocument/2006/relationships/slideMaster" Target="slideMasters/slideMaster2.xml"/><Relationship Id="rId10" Type="http://schemas.openxmlformats.org/officeDocument/2006/relationships/slideMaster" Target="slideMasters/slideMaster3.xml"/><Relationship Id="rId11" Type="http://schemas.openxmlformats.org/officeDocument/2006/relationships/slideMaster" Target="slideMasters/slideMaster4.xml"/><Relationship Id="rId12" Type="http://schemas.openxmlformats.org/officeDocument/2006/relationships/slideMaster" Target="slideMasters/slideMaster5.xml"/><Relationship Id="rId13" Type="http://schemas.openxmlformats.org/officeDocument/2006/relationships/slideMaster" Target="slideMasters/slideMaster6.xml"/><Relationship Id="rId14" Type="http://schemas.openxmlformats.org/officeDocument/2006/relationships/slideMaster" Target="slideMasters/slideMaster7.xml"/><Relationship Id="rId15" Type="http://schemas.openxmlformats.org/officeDocument/2006/relationships/slideMaster" Target="slideMasters/slideMaster8.xml"/><Relationship Id="rId16" Type="http://schemas.openxmlformats.org/officeDocument/2006/relationships/slideMaster" Target="slideMasters/slideMaster9.xml"/><Relationship Id="rId17" Type="http://schemas.openxmlformats.org/officeDocument/2006/relationships/slideMaster" Target="slideMasters/slideMaster10.xml"/><Relationship Id="rId18" Type="http://schemas.openxmlformats.org/officeDocument/2006/relationships/slideMaster" Target="slideMasters/slideMaster11.xml"/><Relationship Id="rId19" Type="http://schemas.openxmlformats.org/officeDocument/2006/relationships/slideMaster" Target="slideMasters/slideMaster12.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50" Type="http://schemas.openxmlformats.org/officeDocument/2006/relationships/slide" Target="slides/slide26.xml"/><Relationship Id="rId51" Type="http://schemas.openxmlformats.org/officeDocument/2006/relationships/slide" Target="slides/slide27.xml"/><Relationship Id="rId52" Type="http://schemas.openxmlformats.org/officeDocument/2006/relationships/slide" Target="slides/slide28.xml"/><Relationship Id="rId53" Type="http://schemas.openxmlformats.org/officeDocument/2006/relationships/slide" Target="slides/slide29.xml"/><Relationship Id="rId54" Type="http://schemas.openxmlformats.org/officeDocument/2006/relationships/slide" Target="slides/slide30.xml"/><Relationship Id="rId55" Type="http://schemas.openxmlformats.org/officeDocument/2006/relationships/slide" Target="slides/slide31.xml"/><Relationship Id="rId56" Type="http://schemas.openxmlformats.org/officeDocument/2006/relationships/slide" Target="slides/slide32.xml"/><Relationship Id="rId57" Type="http://schemas.openxmlformats.org/officeDocument/2006/relationships/slide" Target="slides/slide33.xml"/><Relationship Id="rId58" Type="http://schemas.openxmlformats.org/officeDocument/2006/relationships/slide" Target="slides/slide34.xml"/><Relationship Id="rId59" Type="http://schemas.openxmlformats.org/officeDocument/2006/relationships/slide" Target="slides/slide35.xml"/><Relationship Id="rId70" Type="http://schemas.openxmlformats.org/officeDocument/2006/relationships/slide" Target="slides/slide46.xml"/><Relationship Id="rId71" Type="http://schemas.openxmlformats.org/officeDocument/2006/relationships/slide" Target="slides/slide47.xml"/><Relationship Id="rId72" Type="http://schemas.openxmlformats.org/officeDocument/2006/relationships/slide" Target="slides/slide48.xml"/><Relationship Id="rId73" Type="http://schemas.openxmlformats.org/officeDocument/2006/relationships/slide" Target="slides/slide49.xml"/><Relationship Id="rId74" Type="http://schemas.openxmlformats.org/officeDocument/2006/relationships/slide" Target="slides/slide50.xml"/><Relationship Id="rId75" Type="http://schemas.openxmlformats.org/officeDocument/2006/relationships/slide" Target="slides/slide51.xml"/><Relationship Id="rId76" Type="http://schemas.openxmlformats.org/officeDocument/2006/relationships/slide" Target="slides/slide52.xml"/><Relationship Id="rId77" Type="http://schemas.openxmlformats.org/officeDocument/2006/relationships/slide" Target="slides/slide53.xml"/><Relationship Id="rId78" Type="http://schemas.openxmlformats.org/officeDocument/2006/relationships/slide" Target="slides/slide54.xml"/><Relationship Id="rId79" Type="http://schemas.openxmlformats.org/officeDocument/2006/relationships/slide" Target="slides/slide55.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Master" Target="slideMasters/slideMaster13.xml"/><Relationship Id="rId21" Type="http://schemas.openxmlformats.org/officeDocument/2006/relationships/slideMaster" Target="slideMasters/slideMaster14.xml"/><Relationship Id="rId22" Type="http://schemas.openxmlformats.org/officeDocument/2006/relationships/slideMaster" Target="slideMasters/slideMaster15.xml"/><Relationship Id="rId23" Type="http://schemas.openxmlformats.org/officeDocument/2006/relationships/slideMaster" Target="slideMasters/slideMaster16.xml"/><Relationship Id="rId24" Type="http://schemas.openxmlformats.org/officeDocument/2006/relationships/slideMaster" Target="slideMasters/slideMaster17.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slide" Target="slides/slide25.xml"/><Relationship Id="rId60" Type="http://schemas.openxmlformats.org/officeDocument/2006/relationships/slide" Target="slides/slide36.xml"/><Relationship Id="rId61" Type="http://schemas.openxmlformats.org/officeDocument/2006/relationships/slide" Target="slides/slide37.xml"/><Relationship Id="rId62" Type="http://schemas.openxmlformats.org/officeDocument/2006/relationships/slide" Target="slides/slide38.xml"/><Relationship Id="rId63" Type="http://schemas.openxmlformats.org/officeDocument/2006/relationships/slide" Target="slides/slide39.xml"/><Relationship Id="rId64" Type="http://schemas.openxmlformats.org/officeDocument/2006/relationships/slide" Target="slides/slide40.xml"/><Relationship Id="rId65" Type="http://schemas.openxmlformats.org/officeDocument/2006/relationships/slide" Target="slides/slide41.xml"/><Relationship Id="rId66" Type="http://schemas.openxmlformats.org/officeDocument/2006/relationships/slide" Target="slides/slide42.xml"/><Relationship Id="rId67" Type="http://schemas.openxmlformats.org/officeDocument/2006/relationships/slide" Target="slides/slide43.xml"/><Relationship Id="rId68" Type="http://schemas.openxmlformats.org/officeDocument/2006/relationships/slide" Target="slides/slide44.xml"/><Relationship Id="rId69" Type="http://schemas.openxmlformats.org/officeDocument/2006/relationships/slide" Target="slides/slide45.xml"/><Relationship Id="rId80" Type="http://schemas.openxmlformats.org/officeDocument/2006/relationships/slide" Target="slides/slide56.xml"/><Relationship Id="rId81" Type="http://schemas.openxmlformats.org/officeDocument/2006/relationships/slide" Target="slides/slide57.xml"/><Relationship Id="rId82" Type="http://schemas.openxmlformats.org/officeDocument/2006/relationships/slide" Target="slides/slide58.xml"/><Relationship Id="rId83" Type="http://schemas.openxmlformats.org/officeDocument/2006/relationships/slide" Target="slides/slide59.xml"/><Relationship Id="rId84" Type="http://schemas.openxmlformats.org/officeDocument/2006/relationships/slide" Target="slides/slide60.xml"/><Relationship Id="rId85" Type="http://schemas.openxmlformats.org/officeDocument/2006/relationships/slide" Target="slides/slide61.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presProps" Target="presProps.xml"/><Relationship Id="rId8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5/2/16 1:04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5/2/16 1:04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5/2/16 1:04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a:t>
            </a:fld>
            <a:endParaRPr lang="en-US" altLang="en-US"/>
          </a:p>
        </p:txBody>
      </p:sp>
    </p:spTree>
    <p:extLst>
      <p:ext uri="{BB962C8B-B14F-4D97-AF65-F5344CB8AC3E}">
        <p14:creationId xmlns:p14="http://schemas.microsoft.com/office/powerpoint/2010/main" val="428583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MS Open Tech Department</a:t>
            </a:r>
            <a:endParaRPr lang="en-US" dirty="0" smtClean="0"/>
          </a:p>
          <a:p>
            <a:pPr marL="171450" indent="-171450">
              <a:buFont typeface="Arial" charset="0"/>
              <a:buChar char="•"/>
            </a:pPr>
            <a:r>
              <a:rPr lang="en-US" dirty="0" smtClean="0"/>
              <a:t>Contributions</a:t>
            </a:r>
          </a:p>
          <a:p>
            <a:pPr marL="387350" lvl="1" indent="-171450">
              <a:buFont typeface="Arial" charset="0"/>
              <a:buChar char="•"/>
            </a:pPr>
            <a:r>
              <a:rPr lang="en-US" dirty="0" smtClean="0"/>
              <a:t>Linux</a:t>
            </a:r>
          </a:p>
          <a:p>
            <a:pPr marL="387350" lvl="1" indent="-171450">
              <a:buFont typeface="Arial" charset="0"/>
              <a:buChar char="•"/>
            </a:pPr>
            <a:r>
              <a:rPr lang="en-US" dirty="0" smtClean="0"/>
              <a:t>Hadoop</a:t>
            </a:r>
          </a:p>
          <a:p>
            <a:pPr marL="387350" lvl="1" indent="-171450">
              <a:buFont typeface="Arial" charset="0"/>
              <a:buChar char="•"/>
            </a:pPr>
            <a:r>
              <a:rPr lang="en-US" dirty="0" smtClean="0"/>
              <a:t>Samba</a:t>
            </a:r>
          </a:p>
          <a:p>
            <a:pPr marL="387350" lvl="1" indent="-171450">
              <a:buFont typeface="Arial" charset="0"/>
              <a:buChar char="•"/>
            </a:pPr>
            <a:r>
              <a:rPr lang="en-US" dirty="0" smtClean="0"/>
              <a:t>Docker</a:t>
            </a:r>
          </a:p>
          <a:p>
            <a:pPr marL="387350" lvl="1" indent="-171450">
              <a:buFont typeface="Arial" charset="0"/>
              <a:buChar char="•"/>
            </a:pPr>
            <a:r>
              <a:rPr lang="en-US" dirty="0" smtClean="0"/>
              <a:t>Redis</a:t>
            </a:r>
          </a:p>
          <a:p>
            <a:pPr marL="387350" lvl="1" indent="-171450">
              <a:buFont typeface="Arial" charset="0"/>
              <a:buChar char="•"/>
            </a:pPr>
            <a:r>
              <a:rPr lang="en-US" dirty="0" err="1" smtClean="0"/>
              <a:t>Node.js</a:t>
            </a:r>
            <a:endParaRPr lang="en-US" dirty="0" smtClean="0"/>
          </a:p>
          <a:p>
            <a:pPr marL="387350" lvl="1" indent="-171450">
              <a:buFont typeface="Arial" charset="0"/>
              <a:buChar char="•"/>
            </a:pPr>
            <a:r>
              <a:rPr lang="en-US" dirty="0" err="1" smtClean="0"/>
              <a:t>mongoDB</a:t>
            </a:r>
            <a:endParaRPr lang="en-US" dirty="0" smtClean="0"/>
          </a:p>
          <a:p>
            <a:pPr marL="387350" lvl="1" indent="-171450">
              <a:buFont typeface="Arial" charset="0"/>
              <a:buChar char="•"/>
            </a:pPr>
            <a:r>
              <a:rPr lang="en-US" dirty="0" smtClean="0"/>
              <a:t>Grunt</a:t>
            </a:r>
          </a:p>
          <a:p>
            <a:pPr marL="387350" lvl="1" indent="-171450">
              <a:buFont typeface="Arial" charset="0"/>
              <a:buChar char="•"/>
            </a:pPr>
            <a:r>
              <a:rPr lang="en-US" dirty="0" smtClean="0"/>
              <a:t>Puppet</a:t>
            </a:r>
          </a:p>
          <a:p>
            <a:pPr marL="387350" lvl="1" indent="-171450">
              <a:buFont typeface="Arial" charset="0"/>
              <a:buChar char="•"/>
            </a:pPr>
            <a:r>
              <a:rPr lang="en-US" dirty="0" smtClean="0"/>
              <a:t>Chef</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smtClean="0">
                <a:solidFill>
                  <a:srgbClr val="000000"/>
                </a:solidFill>
              </a:rPr>
              <a:t>&gt;85% F500 customers on MS Cloud</a:t>
            </a:r>
          </a:p>
          <a:p>
            <a:pPr>
              <a:spcAft>
                <a:spcPts val="1200"/>
              </a:spcAft>
            </a:pPr>
            <a:r>
              <a:rPr lang="en-US" dirty="0" smtClean="0">
                <a:solidFill>
                  <a:srgbClr val="000000"/>
                </a:solidFill>
              </a:rPr>
              <a:t>&gt;3,400 apps in Azure Marketplace</a:t>
            </a:r>
          </a:p>
          <a:p>
            <a:pPr>
              <a:spcAft>
                <a:spcPts val="1200"/>
              </a:spcAft>
            </a:pPr>
            <a:r>
              <a:rPr lang="en-US" dirty="0" smtClean="0">
                <a:solidFill>
                  <a:srgbClr val="000000"/>
                </a:solidFill>
              </a:rPr>
              <a:t>30 major certifications and attestations — more than any other major public cloud provider</a:t>
            </a:r>
          </a:p>
          <a:p>
            <a:pPr>
              <a:spcAft>
                <a:spcPts val="1200"/>
              </a:spcAft>
            </a:pPr>
            <a:r>
              <a:rPr lang="en-US" dirty="0" smtClean="0">
                <a:solidFill>
                  <a:srgbClr val="000000"/>
                </a:solidFill>
              </a:rPr>
              <a:t>13B authentications supported every week by Azure cloud services</a:t>
            </a:r>
          </a:p>
          <a:p>
            <a:pPr>
              <a:spcAft>
                <a:spcPts val="1200"/>
              </a:spcAft>
            </a:pPr>
            <a:r>
              <a:rPr lang="en-US" dirty="0" smtClean="0">
                <a:solidFill>
                  <a:srgbClr val="000000"/>
                </a:solidFill>
              </a:rPr>
              <a:t>1T messages a month are processed using Event Hub</a:t>
            </a:r>
          </a:p>
          <a:p>
            <a:pPr>
              <a:spcAft>
                <a:spcPts val="1200"/>
              </a:spcAft>
            </a:pPr>
            <a:r>
              <a:rPr lang="en-US" dirty="0" smtClean="0">
                <a:solidFill>
                  <a:srgbClr val="000000"/>
                </a:solidFill>
              </a:rPr>
              <a:t>&gt;60B ingress events per day worldwide in Even Hub</a:t>
            </a:r>
          </a:p>
          <a:p>
            <a:pPr>
              <a:spcAft>
                <a:spcPts val="1200"/>
              </a:spcAft>
            </a:pPr>
            <a:r>
              <a:rPr lang="en-US" dirty="0" smtClean="0">
                <a:solidFill>
                  <a:srgbClr val="000000"/>
                </a:solidFill>
              </a:rPr>
              <a:t>More than 70T storage objects in Azure</a:t>
            </a:r>
          </a:p>
          <a:p>
            <a:pPr>
              <a:spcAft>
                <a:spcPts val="1200"/>
              </a:spcAft>
            </a:pPr>
            <a:r>
              <a:rPr lang="en-US" dirty="0" smtClean="0">
                <a:solidFill>
                  <a:srgbClr val="000000"/>
                </a:solidFill>
              </a:rPr>
              <a:t>More than 9M transactions per second processed by Azure Storage (nearly 3x growth YoY)</a:t>
            </a:r>
          </a:p>
          <a:p>
            <a:pPr>
              <a:spcAft>
                <a:spcPts val="1200"/>
              </a:spcAft>
            </a:pPr>
            <a:r>
              <a:rPr lang="en-US" dirty="0" smtClean="0">
                <a:solidFill>
                  <a:srgbClr val="000000"/>
                </a:solidFill>
              </a:rPr>
              <a:t>1.5M SQL DBs under management in Azure / Customer usage has increased 7x YoY</a:t>
            </a:r>
          </a:p>
          <a:p>
            <a:pPr>
              <a:spcAft>
                <a:spcPts val="1200"/>
              </a:spcAft>
            </a:pPr>
            <a:r>
              <a:rPr lang="en-US" dirty="0" smtClean="0">
                <a:solidFill>
                  <a:srgbClr val="000000"/>
                </a:solidFill>
              </a:rPr>
              <a:t>2.5B logins per week process to Azure SQL DB</a:t>
            </a:r>
          </a:p>
          <a:p>
            <a:pPr>
              <a:spcAft>
                <a:spcPts val="1200"/>
              </a:spcAft>
            </a:pPr>
            <a:r>
              <a:rPr lang="en-US" dirty="0" smtClean="0">
                <a:solidFill>
                  <a:srgbClr val="000000"/>
                </a:solidFill>
              </a:rPr>
              <a:t>External Traffic / web site hits (e.g. customer traffic only)- 83.46 billion hits/month</a:t>
            </a:r>
          </a:p>
          <a:p>
            <a:pPr>
              <a:spcAft>
                <a:spcPts val="1200"/>
              </a:spcAft>
            </a:pPr>
            <a:r>
              <a:rPr lang="en-US" dirty="0" smtClean="0">
                <a:solidFill>
                  <a:srgbClr val="000000"/>
                </a:solidFill>
              </a:rPr>
              <a:t>Total Sites/Apps (customer sites only) – 664k</a:t>
            </a:r>
          </a:p>
          <a:p>
            <a:pPr>
              <a:spcAft>
                <a:spcPts val="1200"/>
              </a:spcAft>
            </a:pPr>
            <a:r>
              <a:rPr lang="en-US" dirty="0" smtClean="0">
                <a:solidFill>
                  <a:srgbClr val="000000"/>
                </a:solidFill>
              </a:rPr>
              <a:t>3.4M Developers registered with Visual Studio Online</a:t>
            </a:r>
          </a:p>
          <a:p>
            <a:pPr>
              <a:lnSpc>
                <a:spcPct val="90000"/>
              </a:lnSpc>
              <a:spcAft>
                <a:spcPts val="1200"/>
              </a:spcAft>
            </a:pPr>
            <a:endParaRPr lang="en-US" sz="1050" dirty="0" smtClean="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smtClean="0"/>
              <a:t>$1B in Revenue (compared to XX 3 years ago)</a:t>
            </a:r>
          </a:p>
          <a:p>
            <a:r>
              <a:rPr lang="en-US" sz="900" b="0" dirty="0" smtClean="0"/>
              <a:t>Only vendor as a leader in all 4 Gartner Cloud Infrastructure MQ's</a:t>
            </a:r>
          </a:p>
          <a:p>
            <a:r>
              <a:rPr lang="en-US" sz="900" b="0" dirty="0" smtClean="0"/>
              <a:t>&gt;90K new customer subscriptions / month</a:t>
            </a:r>
          </a:p>
          <a:p>
            <a:r>
              <a:rPr lang="en-US" sz="900" b="0" dirty="0" smtClean="0"/>
              <a:t>80% of Fortune 500 customers use MS Cloud (or 58% use Azure)</a:t>
            </a:r>
          </a:p>
          <a:p>
            <a:r>
              <a:rPr lang="en-US" sz="900" b="0" dirty="0" smtClean="0"/>
              <a:t>23 regions announced globally, over 2x the number of AWS regions and 8x Google (3 Regions). </a:t>
            </a:r>
          </a:p>
          <a:p>
            <a:r>
              <a:rPr lang="en-US" sz="900" b="0" dirty="0" smtClean="0"/>
              <a:t>One of the largest networks in the world. We connect to over 1700 networks and have 1.4M miles of fiber in our datacenters</a:t>
            </a:r>
          </a:p>
          <a:p>
            <a:r>
              <a:rPr lang="en-US" sz="900" b="0" dirty="0" smtClean="0"/>
              <a:t>Azure has 22 major certifications and attestations-- more than any other major public cloud provider</a:t>
            </a:r>
          </a:p>
          <a:p>
            <a:endParaRPr lang="en-US" sz="900" b="1" dirty="0" smtClean="0"/>
          </a:p>
          <a:p>
            <a:endParaRPr lang="en-US" sz="900" b="1" dirty="0" smtClean="0"/>
          </a:p>
          <a:p>
            <a:r>
              <a:rPr lang="en-US" sz="900" b="1" dirty="0" smtClean="0"/>
              <a:t>Microsoft a Leader in Gartner Magic Quadrants</a:t>
            </a:r>
          </a:p>
          <a:p>
            <a:pPr marL="285750" indent="-285750">
              <a:buFont typeface="Arial" panose="020B0604020202020204" pitchFamily="34" charset="0"/>
              <a:buChar char="•"/>
            </a:pPr>
            <a:r>
              <a:rPr lang="en-US" sz="900" dirty="0" smtClean="0"/>
              <a:t>Cloud Infrastructure as a Service (May 2015)</a:t>
            </a:r>
          </a:p>
          <a:p>
            <a:pPr marL="285750" indent="-285750">
              <a:buFont typeface="Arial" panose="020B0604020202020204" pitchFamily="34" charset="0"/>
              <a:buChar char="•"/>
            </a:pPr>
            <a:r>
              <a:rPr lang="en-US" sz="900" dirty="0" smtClean="0"/>
              <a:t>Application Platform as a Service (March 2015)</a:t>
            </a:r>
          </a:p>
          <a:p>
            <a:pPr marL="285750" indent="-285750">
              <a:buFont typeface="Arial" panose="020B0604020202020204" pitchFamily="34" charset="0"/>
              <a:buChar char="•"/>
            </a:pPr>
            <a:r>
              <a:rPr lang="en-US" sz="900" dirty="0" smtClean="0"/>
              <a:t>Public Cloud Storage Services(June 2015)</a:t>
            </a:r>
          </a:p>
          <a:p>
            <a:pPr marL="285750" indent="-285750">
              <a:buFont typeface="Arial" panose="020B0604020202020204" pitchFamily="34" charset="0"/>
              <a:buChar char="•"/>
            </a:pPr>
            <a:r>
              <a:rPr lang="en-US" sz="900" dirty="0" smtClean="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t>IDC predicts that 65% of enterprises will commit to hybrid cloud before 2016</a:t>
            </a:r>
            <a:endParaRPr lang="en-US" sz="1000" b="1" dirty="0" smtClean="0"/>
          </a:p>
          <a:p>
            <a:pPr marL="285750" indent="-285750">
              <a:buFont typeface="Arial" panose="020B0604020202020204" pitchFamily="34" charset="0"/>
              <a:buChar char="•"/>
            </a:pPr>
            <a:endParaRPr lang="en-US" sz="900" dirty="0" smtClean="0"/>
          </a:p>
          <a:p>
            <a:pPr lvl="0"/>
            <a:r>
              <a:rPr lang="en-US" sz="900" b="1" kern="1200" dirty="0" smtClean="0">
                <a:solidFill>
                  <a:schemeClr val="tx1"/>
                </a:solidFill>
                <a:effectLst/>
                <a:latin typeface="Segoe UI Light" pitchFamily="34" charset="0"/>
                <a:ea typeface="+mn-ea"/>
                <a:cs typeface="+mn-cs"/>
              </a:rPr>
              <a:t>Equifax (CPS – US)</a:t>
            </a:r>
            <a:r>
              <a:rPr lang="en-US" sz="900" b="1" kern="1200" baseline="0" dirty="0" smtClean="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smtClean="0">
                <a:solidFill>
                  <a:schemeClr val="tx1"/>
                </a:solidFill>
                <a:effectLst/>
                <a:latin typeface="Segoe UI Light" pitchFamily="34" charset="0"/>
                <a:ea typeface="+mn-ea"/>
                <a:cs typeface="+mn-cs"/>
              </a:rPr>
              <a:t>details to come from Mark Jewett </a:t>
            </a:r>
            <a:endParaRPr lang="en-US" sz="900" b="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Garuda: (Linux</a:t>
            </a:r>
            <a:r>
              <a:rPr lang="en-US" sz="900" b="1" kern="1200" baseline="0" dirty="0" smtClean="0">
                <a:solidFill>
                  <a:schemeClr val="tx1"/>
                </a:solidFill>
                <a:effectLst/>
                <a:latin typeface="Segoe UI Light" pitchFamily="34" charset="0"/>
                <a:ea typeface="+mn-ea"/>
                <a:cs typeface="+mn-cs"/>
              </a:rPr>
              <a:t> – APAC)</a:t>
            </a:r>
            <a:endParaRPr lang="en-US" sz="900" b="1"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68% of the total consumption revenue(~400K) comes from OSS running on Azure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Tax Authority of Mexico (IaaS</a:t>
            </a:r>
            <a:r>
              <a:rPr lang="en-US" sz="900" b="1" kern="1200" baseline="0" dirty="0" smtClean="0">
                <a:solidFill>
                  <a:schemeClr val="tx1"/>
                </a:solidFill>
                <a:effectLst/>
                <a:latin typeface="Segoe UI Light" pitchFamily="34" charset="0"/>
                <a:ea typeface="+mn-ea"/>
                <a:cs typeface="+mn-cs"/>
              </a:rPr>
              <a:t> – LATAM) </a:t>
            </a:r>
            <a:r>
              <a:rPr lang="en-US" sz="900" b="1" kern="1200" dirty="0" smtClean="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smtClean="0">
              <a:solidFill>
                <a:schemeClr val="tx1"/>
              </a:solidFill>
              <a:effectLst/>
              <a:latin typeface="Segoe UI Light" pitchFamily="34" charset="0"/>
              <a:ea typeface="+mn-ea"/>
              <a:cs typeface="+mn-cs"/>
            </a:endParaRPr>
          </a:p>
          <a:p>
            <a:endParaRPr lang="en-US" dirty="0" smtClean="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5/2/16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22</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5/2/16 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863700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884530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Segoe UI Light" pitchFamily="34" charset="0"/>
                <a:ea typeface="MS PGothic" panose="020B0600070205080204" pitchFamily="34" charset="-128"/>
                <a:cs typeface="ＭＳ Ｐゴシック" charset="0"/>
              </a:rPr>
              <a:t>Site Recovery helps do this by orchestrating replication, failover, and recovery of workloads and apps so that they'll be available from a secondary location if your primary location goes down.</a:t>
            </a:r>
          </a:p>
        </p:txBody>
      </p:sp>
      <p:sp>
        <p:nvSpPr>
          <p:cNvPr id="4" name="Slide Number Placeholder 3"/>
          <p:cNvSpPr>
            <a:spLocks noGrp="1"/>
          </p:cNvSpPr>
          <p:nvPr>
            <p:ph type="sldNum" sz="quarter" idx="10"/>
          </p:nvPr>
        </p:nvSpPr>
        <p:spPr/>
        <p:txBody>
          <a:bodyPr/>
          <a:lstStyle/>
          <a:p>
            <a:fld id="{8DBAD32F-C107-4F1D-97B2-E2E4C3D6F2BB}" type="slidenum">
              <a:rPr lang="en-US" smtClean="0"/>
              <a:t>26</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34</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71450" indent="-171450">
              <a:lnSpc>
                <a:spcPct val="150000"/>
              </a:lnSpc>
              <a:buFont typeface="Arial" pitchFamily="34" charset="0"/>
              <a:buChar char="•"/>
            </a:pPr>
            <a:r>
              <a:rPr lang="en-US" dirty="0" smtClean="0"/>
              <a:t>We have a </a:t>
            </a:r>
            <a:r>
              <a:rPr lang="en-US" b="1" dirty="0" smtClean="0"/>
              <a:t>DATING</a:t>
            </a:r>
            <a:r>
              <a:rPr lang="en-US" dirty="0" smtClean="0"/>
              <a:t> </a:t>
            </a:r>
            <a:r>
              <a:rPr lang="en-US" b="1" dirty="0" smtClean="0"/>
              <a:t>SITE</a:t>
            </a:r>
            <a:r>
              <a:rPr lang="en-US" dirty="0" smtClean="0"/>
              <a:t> and</a:t>
            </a:r>
            <a:r>
              <a:rPr lang="en-US" baseline="0" dirty="0" smtClean="0"/>
              <a:t> publish an AD on Boca-</a:t>
            </a:r>
            <a:r>
              <a:rPr lang="en-US" baseline="0" dirty="0" err="1" smtClean="0"/>
              <a:t>Riber</a:t>
            </a:r>
            <a:r>
              <a:rPr lang="en-US" baseline="0" dirty="0" smtClean="0"/>
              <a:t> game</a:t>
            </a:r>
            <a:endParaRPr lang="en-US" dirty="0" smtClean="0"/>
          </a:p>
          <a:p>
            <a:pPr marL="171450" indent="-171450">
              <a:lnSpc>
                <a:spcPct val="150000"/>
              </a:lnSpc>
              <a:buFont typeface="Arial" pitchFamily="34" charset="0"/>
              <a:buChar char="•"/>
            </a:pPr>
            <a:r>
              <a:rPr lang="en-US" dirty="0" smtClean="0"/>
              <a:t>Pay </a:t>
            </a:r>
            <a:r>
              <a:rPr lang="en-US" dirty="0" smtClean="0">
                <a:solidFill>
                  <a:srgbClr val="00AEEF">
                    <a:alpha val="99000"/>
                  </a:srgbClr>
                </a:solidFill>
              </a:rPr>
              <a:t>only </a:t>
            </a:r>
            <a:r>
              <a:rPr lang="en-US" dirty="0" smtClean="0"/>
              <a:t>for what is used</a:t>
            </a:r>
          </a:p>
          <a:p>
            <a:pPr marL="384410" lvl="1" indent="-171450" rtl="0" fontAlgn="ctr">
              <a:buFont typeface="Arial"/>
              <a:buChar char="•"/>
            </a:pPr>
            <a:r>
              <a:rPr lang="en-US" sz="900" kern="1200" dirty="0" smtClean="0">
                <a:solidFill>
                  <a:schemeClr val="tx1"/>
                </a:solidFill>
                <a:effectLst/>
                <a:latin typeface="Segoe UI Light" pitchFamily="34" charset="0"/>
                <a:ea typeface="+mn-ea"/>
                <a:cs typeface="+mn-cs"/>
              </a:rPr>
              <a:t>Server – Per Hour</a:t>
            </a:r>
          </a:p>
          <a:p>
            <a:pPr marL="384410" lvl="1" indent="-171450" rtl="0" fontAlgn="ctr">
              <a:buFont typeface="Arial"/>
              <a:buChar char="•"/>
            </a:pPr>
            <a:r>
              <a:rPr lang="en-US" sz="900" kern="1200" dirty="0" smtClean="0">
                <a:solidFill>
                  <a:schemeClr val="tx1"/>
                </a:solidFill>
                <a:effectLst/>
                <a:latin typeface="Segoe UI Light" pitchFamily="34" charset="0"/>
                <a:ea typeface="+mn-ea"/>
                <a:cs typeface="+mn-cs"/>
              </a:rPr>
              <a:t>Bandwidth – Per Gigabyte</a:t>
            </a:r>
          </a:p>
          <a:p>
            <a:pPr marL="384410" lvl="1" indent="-171450" rtl="0" fontAlgn="ctr">
              <a:buFont typeface="Arial"/>
              <a:buChar char="•"/>
            </a:pPr>
            <a:r>
              <a:rPr lang="en-US" sz="900" kern="1200" dirty="0" smtClean="0">
                <a:solidFill>
                  <a:schemeClr val="tx1"/>
                </a:solidFill>
                <a:effectLst/>
                <a:latin typeface="Segoe UI Light" pitchFamily="34" charset="0"/>
                <a:ea typeface="+mn-ea"/>
                <a:cs typeface="+mn-cs"/>
              </a:rPr>
              <a:t>Storage – Per Gigabyte</a:t>
            </a:r>
          </a:p>
          <a:p>
            <a:pPr marL="384410" lvl="1" indent="-171450" rtl="0" fontAlgn="ctr">
              <a:buFont typeface="Arial"/>
              <a:buChar char="•"/>
            </a:pPr>
            <a:r>
              <a:rPr lang="en-US" sz="900" kern="1200" dirty="0" smtClean="0">
                <a:solidFill>
                  <a:schemeClr val="tx1"/>
                </a:solidFill>
                <a:effectLst/>
                <a:latin typeface="Segoe UI Light" pitchFamily="34" charset="0"/>
                <a:ea typeface="+mn-ea"/>
                <a:cs typeface="+mn-cs"/>
              </a:rPr>
              <a:t>CPU/Memory – Per unit</a:t>
            </a:r>
          </a:p>
          <a:p>
            <a:pPr marL="384410" lvl="1" indent="-171450" rtl="0" fontAlgn="ctr">
              <a:buFont typeface="Arial"/>
              <a:buChar char="•"/>
            </a:pPr>
            <a:r>
              <a:rPr lang="en-US" sz="900" kern="1200" dirty="0" smtClean="0">
                <a:solidFill>
                  <a:schemeClr val="tx1"/>
                </a:solidFill>
                <a:effectLst/>
                <a:latin typeface="Segoe UI Light" pitchFamily="34" charset="0"/>
                <a:ea typeface="+mn-ea"/>
                <a:cs typeface="+mn-cs"/>
              </a:rPr>
              <a:t>Emails – Per recipient</a:t>
            </a:r>
          </a:p>
          <a:p>
            <a:pPr marL="171450" indent="-171450">
              <a:lnSpc>
                <a:spcPct val="150000"/>
              </a:lnSpc>
              <a:buFont typeface="Arial"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5/2/16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21075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5/2/16 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5/2/16 1:04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42</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smtClean="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5/2/16 1:04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43</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can set a single or multiple rules to a device based on various data sets.  </a:t>
            </a:r>
          </a:p>
          <a:p>
            <a:pPr marL="171450" indent="-171450">
              <a:buFont typeface="Arial" panose="020B0604020202020204" pitchFamily="34" charset="0"/>
              <a:buChar char="•"/>
            </a:pPr>
            <a:r>
              <a:rPr lang="en-US" baseline="0" dirty="0" smtClean="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smtClean="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5/2/16 1:04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44</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5/2/16 1:04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45</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5/2/16 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51</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5/2/16 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err="1" smtClean="0"/>
              <a:t>IaaS</a:t>
            </a:r>
            <a:endParaRPr lang="en-US" dirty="0" smtClean="0"/>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Running virtualization software</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b="0" i="0" kern="1200" dirty="0" smtClean="0">
                <a:solidFill>
                  <a:schemeClr val="tx1"/>
                </a:solidFill>
                <a:effectLst/>
                <a:latin typeface="Segoe UI Light" pitchFamily="34" charset="0"/>
                <a:ea typeface="+mn-ea"/>
                <a:cs typeface="+mn-cs"/>
              </a:rPr>
              <a:t>Depending on the vendor, you can create a VM running Windows or Linux</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Virtual networks, load balancers, and storage</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b="0" i="0" kern="1200" dirty="0" smtClean="0">
                <a:solidFill>
                  <a:schemeClr val="tx1"/>
                </a:solidFill>
                <a:effectLst/>
                <a:latin typeface="Segoe UI Light" pitchFamily="34" charset="0"/>
                <a:ea typeface="+mn-ea"/>
                <a:cs typeface="+mn-cs"/>
              </a:rPr>
              <a:t>The only thing you need to worry about is installing the operating system and configuring the server to suit your needs</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We no longer need to worry about buying hardware and licenses</a:t>
            </a:r>
            <a:endParaRPr lang="en-US" sz="900" b="0" i="0" kern="1200" dirty="0" smtClean="0">
              <a:solidFill>
                <a:schemeClr val="tx1"/>
              </a:solidFill>
              <a:effectLst/>
              <a:latin typeface="Segoe UI Light" pitchFamily="34" charset="0"/>
              <a:ea typeface="+mn-ea"/>
              <a:cs typeface="+mn-cs"/>
            </a:endParaRPr>
          </a:p>
          <a:p>
            <a:pPr marL="171450" marR="0" lvl="0"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err="1" smtClean="0">
                <a:solidFill>
                  <a:schemeClr val="tx1"/>
                </a:solidFill>
                <a:effectLst/>
                <a:latin typeface="Segoe UI Light" pitchFamily="34" charset="0"/>
                <a:ea typeface="+mn-ea"/>
                <a:cs typeface="+mn-cs"/>
              </a:rPr>
              <a:t>PaaS</a:t>
            </a:r>
            <a:endParaRPr lang="en-US" sz="900" kern="1200" dirty="0" smtClean="0">
              <a:solidFill>
                <a:schemeClr val="tx1"/>
              </a:solidFill>
              <a:effectLst/>
              <a:latin typeface="Segoe UI Light" pitchFamily="34" charset="0"/>
              <a:ea typeface="+mn-ea"/>
              <a:cs typeface="+mn-cs"/>
            </a:endParaRP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Deploy your application into an application-hosting environment provided by the cloud service vendor</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Focus strictly on development</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Avoid spend time on your infrastructure</a:t>
            </a:r>
          </a:p>
          <a:p>
            <a:pPr marL="171450" marR="0" lvl="0"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SaaS</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SaaS is software that is centrally hosted and managed for the end customer</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Office 365, Microsoft One Drive, Dropbox, WordPress, and Amazon Kindle.  </a:t>
            </a:r>
          </a:p>
        </p:txBody>
      </p:sp>
      <p:sp>
        <p:nvSpPr>
          <p:cNvPr id="4" name="Slide Number Placeholder 3"/>
          <p:cNvSpPr>
            <a:spLocks noGrp="1"/>
          </p:cNvSpPr>
          <p:nvPr>
            <p:ph type="sldNum" sz="quarter" idx="10"/>
          </p:nvPr>
        </p:nvSpPr>
        <p:spPr/>
        <p:txBody>
          <a:bodyPr/>
          <a:lstStyle/>
          <a:p>
            <a:fld id="{6A94919F-9FC7-4638-A41A-3D980986B2E8}" type="slidenum">
              <a:rPr lang="en-US" smtClean="0"/>
              <a:pPr/>
              <a:t>5</a:t>
            </a:fld>
            <a:endParaRPr lang="en-US"/>
          </a:p>
        </p:txBody>
      </p:sp>
    </p:spTree>
    <p:extLst>
      <p:ext uri="{BB962C8B-B14F-4D97-AF65-F5344CB8AC3E}">
        <p14:creationId xmlns:p14="http://schemas.microsoft.com/office/powerpoint/2010/main" val="1573974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5/2/16 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5/2/16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5/2/16 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34776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22 regions</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5/2/16 1:04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8387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600,000 servers per</a:t>
            </a:r>
            <a:r>
              <a:rPr lang="en-US" baseline="0" dirty="0" smtClean="0"/>
              <a:t> region</a:t>
            </a:r>
          </a:p>
          <a:p>
            <a:pPr marL="171450" marR="0"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11 million-plus: The number of servers hosted in our datacenters. </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64211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5/2/16 1:04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jp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Master" Target="../slideMasters/slideMaster6.xml"/><Relationship Id="rId2" Type="http://schemas.openxmlformats.org/officeDocument/2006/relationships/image" Target="../media/image28.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em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jpe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4.png"/><Relationship Id="rId3" Type="http://schemas.openxmlformats.org/officeDocument/2006/relationships/image" Target="../media/image3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jpeg"/><Relationship Id="rId3" Type="http://schemas.openxmlformats.org/officeDocument/2006/relationships/image" Target="../media/image37.emf"/></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16.png"/><Relationship Id="rId8" Type="http://schemas.openxmlformats.org/officeDocument/2006/relationships/image" Target="../media/image44.emf"/><Relationship Id="rId1" Type="http://schemas.openxmlformats.org/officeDocument/2006/relationships/slideMaster" Target="../slideMasters/slideMaster8.xml"/><Relationship Id="rId2" Type="http://schemas.openxmlformats.org/officeDocument/2006/relationships/image" Target="../media/image39.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5.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5.emf"/></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89.xml.rels><?xml version="1.0" encoding="UTF-8" standalone="yes"?>
<Relationships xmlns="http://schemas.openxmlformats.org/package/2006/relationships"><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9" Type="http://schemas.openxmlformats.org/officeDocument/2006/relationships/image" Target="../media/image63.png"/><Relationship Id="rId50" Type="http://schemas.openxmlformats.org/officeDocument/2006/relationships/image" Target="../media/image94.png"/><Relationship Id="rId51" Type="http://schemas.openxmlformats.org/officeDocument/2006/relationships/image" Target="../media/image95.png"/><Relationship Id="rId52" Type="http://schemas.openxmlformats.org/officeDocument/2006/relationships/image" Target="../media/image96.png"/><Relationship Id="rId53" Type="http://schemas.openxmlformats.org/officeDocument/2006/relationships/image" Target="../media/image97.png"/><Relationship Id="rId40" Type="http://schemas.openxmlformats.org/officeDocument/2006/relationships/image" Target="../media/image84.png"/><Relationship Id="rId41" Type="http://schemas.openxmlformats.org/officeDocument/2006/relationships/image" Target="../media/image85.png"/><Relationship Id="rId42" Type="http://schemas.openxmlformats.org/officeDocument/2006/relationships/image" Target="../media/image86.png"/><Relationship Id="rId43" Type="http://schemas.openxmlformats.org/officeDocument/2006/relationships/image" Target="../media/image87.png"/><Relationship Id="rId44" Type="http://schemas.openxmlformats.org/officeDocument/2006/relationships/image" Target="../media/image88.png"/><Relationship Id="rId45" Type="http://schemas.openxmlformats.org/officeDocument/2006/relationships/image" Target="../media/image89.png"/><Relationship Id="rId46" Type="http://schemas.openxmlformats.org/officeDocument/2006/relationships/image" Target="../media/image90.png"/><Relationship Id="rId47" Type="http://schemas.openxmlformats.org/officeDocument/2006/relationships/image" Target="../media/image91.png"/><Relationship Id="rId48" Type="http://schemas.openxmlformats.org/officeDocument/2006/relationships/image" Target="../media/image92.png"/><Relationship Id="rId49" Type="http://schemas.openxmlformats.org/officeDocument/2006/relationships/image" Target="../media/image93.png"/><Relationship Id="rId1" Type="http://schemas.openxmlformats.org/officeDocument/2006/relationships/slideMaster" Target="../slideMasters/slideMaster10.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30" Type="http://schemas.openxmlformats.org/officeDocument/2006/relationships/image" Target="../media/image74.png"/><Relationship Id="rId31" Type="http://schemas.openxmlformats.org/officeDocument/2006/relationships/image" Target="../media/image75.png"/><Relationship Id="rId32" Type="http://schemas.openxmlformats.org/officeDocument/2006/relationships/image" Target="../media/image76.png"/><Relationship Id="rId33" Type="http://schemas.openxmlformats.org/officeDocument/2006/relationships/image" Target="../media/image77.png"/><Relationship Id="rId34" Type="http://schemas.openxmlformats.org/officeDocument/2006/relationships/image" Target="../media/image78.png"/><Relationship Id="rId35" Type="http://schemas.openxmlformats.org/officeDocument/2006/relationships/image" Target="../media/image79.png"/><Relationship Id="rId36" Type="http://schemas.openxmlformats.org/officeDocument/2006/relationships/image" Target="../media/image80.png"/><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png"/><Relationship Id="rId23" Type="http://schemas.openxmlformats.org/officeDocument/2006/relationships/image" Target="../media/image67.png"/><Relationship Id="rId24" Type="http://schemas.openxmlformats.org/officeDocument/2006/relationships/image" Target="../media/image68.png"/><Relationship Id="rId25" Type="http://schemas.openxmlformats.org/officeDocument/2006/relationships/image" Target="../media/image69.png"/><Relationship Id="rId26" Type="http://schemas.openxmlformats.org/officeDocument/2006/relationships/image" Target="../media/image70.png"/><Relationship Id="rId27" Type="http://schemas.openxmlformats.org/officeDocument/2006/relationships/image" Target="../media/image71.png"/><Relationship Id="rId28" Type="http://schemas.openxmlformats.org/officeDocument/2006/relationships/image" Target="../media/image72.png"/><Relationship Id="rId29" Type="http://schemas.openxmlformats.org/officeDocument/2006/relationships/image" Target="../media/image7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0.jpe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0.jpe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2.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9.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1.xml"/><Relationship Id="rId2" Type="http://schemas.openxmlformats.org/officeDocument/2006/relationships/image" Target="../media/image25.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04.emf"/></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05.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06.emf"/></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07.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08.emf"/></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09.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10.emf"/></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11.emf"/></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12.emf"/></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13.emf"/></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05.emf"/></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06.emf"/></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07.emf"/></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08.emf"/></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09.emf"/></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10.emf"/></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11.emf"/></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3.png"/><Relationship Id="rId3" Type="http://schemas.openxmlformats.org/officeDocument/2006/relationships/image" Target="../media/image11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png"/><Relationship Id="rId3" Type="http://schemas.openxmlformats.org/officeDocument/2006/relationships/image" Target="../media/image114.png"/></Relationships>
</file>

<file path=ppt/slideLayouts/_rels/slideLayout283.xml.rels><?xml version="1.0" encoding="UTF-8" standalone="yes"?>
<Relationships xmlns="http://schemas.openxmlformats.org/package/2006/relationships"><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9" Type="http://schemas.openxmlformats.org/officeDocument/2006/relationships/image" Target="../media/image63.png"/><Relationship Id="rId50" Type="http://schemas.openxmlformats.org/officeDocument/2006/relationships/image" Target="../media/image94.png"/><Relationship Id="rId51" Type="http://schemas.openxmlformats.org/officeDocument/2006/relationships/image" Target="../media/image95.png"/><Relationship Id="rId52" Type="http://schemas.openxmlformats.org/officeDocument/2006/relationships/image" Target="../media/image96.png"/><Relationship Id="rId53" Type="http://schemas.openxmlformats.org/officeDocument/2006/relationships/image" Target="../media/image97.png"/><Relationship Id="rId40" Type="http://schemas.openxmlformats.org/officeDocument/2006/relationships/image" Target="../media/image84.png"/><Relationship Id="rId41" Type="http://schemas.openxmlformats.org/officeDocument/2006/relationships/image" Target="../media/image85.png"/><Relationship Id="rId42" Type="http://schemas.openxmlformats.org/officeDocument/2006/relationships/image" Target="../media/image86.png"/><Relationship Id="rId43" Type="http://schemas.openxmlformats.org/officeDocument/2006/relationships/image" Target="../media/image87.png"/><Relationship Id="rId44" Type="http://schemas.openxmlformats.org/officeDocument/2006/relationships/image" Target="../media/image88.png"/><Relationship Id="rId45" Type="http://schemas.openxmlformats.org/officeDocument/2006/relationships/image" Target="../media/image89.png"/><Relationship Id="rId46" Type="http://schemas.openxmlformats.org/officeDocument/2006/relationships/image" Target="../media/image90.png"/><Relationship Id="rId47" Type="http://schemas.openxmlformats.org/officeDocument/2006/relationships/image" Target="../media/image91.png"/><Relationship Id="rId48" Type="http://schemas.openxmlformats.org/officeDocument/2006/relationships/image" Target="../media/image92.png"/><Relationship Id="rId49" Type="http://schemas.openxmlformats.org/officeDocument/2006/relationships/image" Target="../media/image93.png"/><Relationship Id="rId1" Type="http://schemas.openxmlformats.org/officeDocument/2006/relationships/slideMaster" Target="../slideMasters/slideMaster14.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30" Type="http://schemas.openxmlformats.org/officeDocument/2006/relationships/image" Target="../media/image74.png"/><Relationship Id="rId31" Type="http://schemas.openxmlformats.org/officeDocument/2006/relationships/image" Target="../media/image75.png"/><Relationship Id="rId32" Type="http://schemas.openxmlformats.org/officeDocument/2006/relationships/image" Target="../media/image76.png"/><Relationship Id="rId33" Type="http://schemas.openxmlformats.org/officeDocument/2006/relationships/image" Target="../media/image77.png"/><Relationship Id="rId34" Type="http://schemas.openxmlformats.org/officeDocument/2006/relationships/image" Target="../media/image78.png"/><Relationship Id="rId35" Type="http://schemas.openxmlformats.org/officeDocument/2006/relationships/image" Target="../media/image79.png"/><Relationship Id="rId36" Type="http://schemas.openxmlformats.org/officeDocument/2006/relationships/image" Target="../media/image80.png"/><Relationship Id="rId37" Type="http://schemas.openxmlformats.org/officeDocument/2006/relationships/image" Target="../media/image81.png"/><Relationship Id="rId38" Type="http://schemas.openxmlformats.org/officeDocument/2006/relationships/image" Target="../media/image82.png"/><Relationship Id="rId39" Type="http://schemas.openxmlformats.org/officeDocument/2006/relationships/image" Target="../media/image83.png"/><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png"/><Relationship Id="rId23" Type="http://schemas.openxmlformats.org/officeDocument/2006/relationships/image" Target="../media/image67.png"/><Relationship Id="rId24" Type="http://schemas.openxmlformats.org/officeDocument/2006/relationships/image" Target="../media/image68.png"/><Relationship Id="rId25" Type="http://schemas.openxmlformats.org/officeDocument/2006/relationships/image" Target="../media/image69.png"/><Relationship Id="rId26" Type="http://schemas.openxmlformats.org/officeDocument/2006/relationships/image" Target="../media/image70.png"/><Relationship Id="rId27" Type="http://schemas.openxmlformats.org/officeDocument/2006/relationships/image" Target="../media/image71.png"/><Relationship Id="rId28" Type="http://schemas.openxmlformats.org/officeDocument/2006/relationships/image" Target="../media/image72.png"/><Relationship Id="rId29" Type="http://schemas.openxmlformats.org/officeDocument/2006/relationships/image" Target="../media/image7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8.emf"/><Relationship Id="rId3" Type="http://schemas.openxmlformats.org/officeDocument/2006/relationships/image" Target="../media/image99.emf"/></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5.jpe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5.jpe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1.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9" Type="http://schemas.openxmlformats.org/officeDocument/2006/relationships/image" Target="../media/image14.emf"/><Relationship Id="rId1" Type="http://schemas.openxmlformats.org/officeDocument/2006/relationships/slideMaster" Target="../slideMasters/slideMaster2.xml"/><Relationship Id="rId2" Type="http://schemas.openxmlformats.org/officeDocument/2006/relationships/image" Target="../media/image7.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emf"/></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1.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2.png"/><Relationship Id="rId3" Type="http://schemas.microsoft.com/office/2007/relationships/hdphoto" Target="../media/hdphoto1.wdp"/></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0.jpe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8.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8.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8.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8.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9.jpeg"/><Relationship Id="rId3" Type="http://schemas.openxmlformats.org/officeDocument/2006/relationships/image" Target="../media/image120.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5.jp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92723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smtClean="0">
                <a:solidFill>
                  <a:schemeClr val="bg1"/>
                </a:solidFill>
              </a:rPr>
              <a:t>Happy Meals</a:t>
            </a:r>
            <a:endParaRPr lang="en-US" dirty="0">
              <a:solidFill>
                <a:schemeClr val="bg1"/>
              </a:solidFill>
            </a:endParaRPr>
          </a:p>
        </p:txBody>
      </p:sp>
    </p:spTree>
    <p:extLst>
      <p:ext uri="{BB962C8B-B14F-4D97-AF65-F5344CB8AC3E}">
        <p14:creationId xmlns:p14="http://schemas.microsoft.com/office/powerpoint/2010/main" val="297357878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1061081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smtClean="0"/>
              <a:t>Presentation title</a:t>
            </a:r>
            <a:endParaRPr lang="en-US" dirty="0"/>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smtClean="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3785620"/>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1595922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159949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077478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6698555"/>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230214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260244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31507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258024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379991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Web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Logic</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Notification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smtClean="0">
                            <a:gradFill>
                              <a:gsLst>
                                <a:gs pos="76250">
                                  <a:srgbClr val="FFFFFF"/>
                                </a:gs>
                                <a:gs pos="31000">
                                  <a:srgbClr val="FFFFFF"/>
                                </a:gs>
                              </a:gsLst>
                              <a:lin ang="5400000" scaled="0"/>
                            </a:gradFill>
                          </a:rPr>
                          <a:t>Content Delivery</a:t>
                        </a:r>
                        <a:br>
                          <a:rPr lang="en-US" altLang="en-US" sz="900" kern="0" dirty="0" smtClean="0">
                            <a:gradFill>
                              <a:gsLst>
                                <a:gs pos="76250">
                                  <a:srgbClr val="FFFFFF"/>
                                </a:gs>
                                <a:gs pos="31000">
                                  <a:srgbClr val="FFFFFF"/>
                                </a:gs>
                              </a:gsLst>
                              <a:lin ang="5400000" scaled="0"/>
                            </a:gradFill>
                          </a:rPr>
                        </a:br>
                        <a:r>
                          <a:rPr lang="en-US" altLang="en-US" sz="900"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Media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HDInsight</a:t>
                        </a:r>
                        <a:endParaRPr lang="en-US"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Machine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Stream</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Event</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BizTalk</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Hybrid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Storage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DocumentDB</a:t>
                        </a:r>
                        <a:endParaRPr lang="en-US"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Redis</a:t>
                        </a:r>
                        <a:r>
                          <a:rPr lang="en-US" kern="0" dirty="0" smtClean="0">
                            <a:gradFill>
                              <a:gsLst>
                                <a:gs pos="76250">
                                  <a:srgbClr val="FFFFFF"/>
                                </a:gs>
                                <a:gs pos="31000">
                                  <a:srgbClr val="FFFFFF"/>
                                </a:gs>
                              </a:gsLst>
                              <a:lin ang="5400000" scaled="0"/>
                            </a:gradFill>
                          </a:rPr>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 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Cloud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Remote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Visual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Application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Team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Active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Multi-Factor</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VM Image Gallery</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Site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AD Privileged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Identity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Operational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AD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StorSimple</a:t>
                      </a:r>
                      <a:endParaRPr lang="en-US"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252017"/>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813405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478382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8853146"/>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767759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236400568"/>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177146186"/>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93906"/>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8452087"/>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589656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915967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66136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812609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94881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2702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0433232"/>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283329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409839077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1499271"/>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9699815"/>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0408255"/>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37572464"/>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398128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6966566"/>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287301076"/>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345327"/>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95108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764295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11654"/>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1902229"/>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smtClean="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06163841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558844229"/>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196337822"/>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75343824"/>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386571724"/>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274772627"/>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0308725"/>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smtClea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92022854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59276310"/>
      </p:ext>
    </p:extLst>
  </p:cSld>
  <p:clrMapOvr>
    <a:masterClrMapping/>
  </p:clrMapOvr>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6"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32737" y="1644471"/>
            <a:ext cx="11209447" cy="479740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6615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32317"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984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6463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71949403"/>
      </p:ext>
    </p:extLst>
  </p:cSld>
  <p:clrMapOvr>
    <a:masterClrMapping/>
  </p:clrMapOvr>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4362876"/>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0327851"/>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871564"/>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1925419"/>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234448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7391706"/>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2620105"/>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25871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317689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7023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891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763586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65817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563258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70282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5063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461290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441912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19140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8790719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652143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081414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244679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35830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4006571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07.xml"/><Relationship Id="rId21" Type="http://schemas.openxmlformats.org/officeDocument/2006/relationships/slideLayout" Target="../slideLayouts/slideLayout208.xml"/><Relationship Id="rId22" Type="http://schemas.openxmlformats.org/officeDocument/2006/relationships/slideLayout" Target="../slideLayouts/slideLayout209.xml"/><Relationship Id="rId23" Type="http://schemas.openxmlformats.org/officeDocument/2006/relationships/slideLayout" Target="../slideLayouts/slideLayout210.xml"/><Relationship Id="rId24" Type="http://schemas.openxmlformats.org/officeDocument/2006/relationships/slideLayout" Target="../slideLayouts/slideLayout211.xml"/><Relationship Id="rId25" Type="http://schemas.openxmlformats.org/officeDocument/2006/relationships/slideLayout" Target="../slideLayouts/slideLayout212.xml"/><Relationship Id="rId26" Type="http://schemas.openxmlformats.org/officeDocument/2006/relationships/slideLayout" Target="../slideLayouts/slideLayout213.xml"/><Relationship Id="rId27" Type="http://schemas.openxmlformats.org/officeDocument/2006/relationships/slideLayout" Target="../slideLayouts/slideLayout214.xml"/><Relationship Id="rId28" Type="http://schemas.openxmlformats.org/officeDocument/2006/relationships/slideLayout" Target="../slideLayouts/slideLayout215.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5" Type="http://schemas.openxmlformats.org/officeDocument/2006/relationships/slideLayout" Target="../slideLayouts/slideLayout192.xml"/><Relationship Id="rId30" Type="http://schemas.openxmlformats.org/officeDocument/2006/relationships/slideLayout" Target="../slideLayouts/slideLayout217.xml"/><Relationship Id="rId31" Type="http://schemas.openxmlformats.org/officeDocument/2006/relationships/slideLayout" Target="../slideLayouts/slideLayout218.xml"/><Relationship Id="rId32" Type="http://schemas.openxmlformats.org/officeDocument/2006/relationships/slideLayout" Target="../slideLayouts/slideLayout219.xml"/><Relationship Id="rId9" Type="http://schemas.openxmlformats.org/officeDocument/2006/relationships/slideLayout" Target="../slideLayouts/slideLayout196.xml"/><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33" Type="http://schemas.openxmlformats.org/officeDocument/2006/relationships/slideLayout" Target="../slideLayouts/slideLayout220.xml"/><Relationship Id="rId34" Type="http://schemas.openxmlformats.org/officeDocument/2006/relationships/slideLayout" Target="../slideLayouts/slideLayout221.xml"/><Relationship Id="rId35" Type="http://schemas.openxmlformats.org/officeDocument/2006/relationships/slideLayout" Target="../slideLayouts/slideLayout222.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1" Type="http://schemas.openxmlformats.org/officeDocument/2006/relationships/slideLayout" Target="../slideLayouts/slideLayout198.xml"/><Relationship Id="rId12" Type="http://schemas.openxmlformats.org/officeDocument/2006/relationships/slideLayout" Target="../slideLayouts/slideLayout199.xml"/><Relationship Id="rId13" Type="http://schemas.openxmlformats.org/officeDocument/2006/relationships/slideLayout" Target="../slideLayouts/slideLayout200.xml"/><Relationship Id="rId14" Type="http://schemas.openxmlformats.org/officeDocument/2006/relationships/slideLayout" Target="../slideLayouts/slideLayout201.xml"/><Relationship Id="rId15" Type="http://schemas.openxmlformats.org/officeDocument/2006/relationships/slideLayout" Target="../slideLayouts/slideLayout202.xml"/><Relationship Id="rId16" Type="http://schemas.openxmlformats.org/officeDocument/2006/relationships/slideLayout" Target="../slideLayouts/slideLayout203.xml"/><Relationship Id="rId17" Type="http://schemas.openxmlformats.org/officeDocument/2006/relationships/slideLayout" Target="../slideLayouts/slideLayout204.xml"/><Relationship Id="rId18" Type="http://schemas.openxmlformats.org/officeDocument/2006/relationships/slideLayout" Target="../slideLayouts/slideLayout205.xml"/><Relationship Id="rId19" Type="http://schemas.openxmlformats.org/officeDocument/2006/relationships/slideLayout" Target="../slideLayouts/slideLayout206.xml"/><Relationship Id="rId37" Type="http://schemas.openxmlformats.org/officeDocument/2006/relationships/slideLayout" Target="../slideLayouts/slideLayout224.xml"/><Relationship Id="rId38" Type="http://schemas.openxmlformats.org/officeDocument/2006/relationships/theme" Target="../theme/theme10.xml"/><Relationship Id="rId39" Type="http://schemas.openxmlformats.org/officeDocument/2006/relationships/image" Target="../media/image17.png"/></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33.xml"/><Relationship Id="rId20" Type="http://schemas.openxmlformats.org/officeDocument/2006/relationships/theme" Target="../theme/theme11.xml"/><Relationship Id="rId10" Type="http://schemas.openxmlformats.org/officeDocument/2006/relationships/slideLayout" Target="../slideLayouts/slideLayout234.xml"/><Relationship Id="rId11" Type="http://schemas.openxmlformats.org/officeDocument/2006/relationships/slideLayout" Target="../slideLayouts/slideLayout235.xml"/><Relationship Id="rId12" Type="http://schemas.openxmlformats.org/officeDocument/2006/relationships/slideLayout" Target="../slideLayouts/slideLayout236.xml"/><Relationship Id="rId13" Type="http://schemas.openxmlformats.org/officeDocument/2006/relationships/slideLayout" Target="../slideLayouts/slideLayout237.xml"/><Relationship Id="rId14" Type="http://schemas.openxmlformats.org/officeDocument/2006/relationships/slideLayout" Target="../slideLayouts/slideLayout238.xml"/><Relationship Id="rId15" Type="http://schemas.openxmlformats.org/officeDocument/2006/relationships/slideLayout" Target="../slideLayouts/slideLayout239.xml"/><Relationship Id="rId16" Type="http://schemas.openxmlformats.org/officeDocument/2006/relationships/slideLayout" Target="../slideLayouts/slideLayout240.xml"/><Relationship Id="rId17" Type="http://schemas.openxmlformats.org/officeDocument/2006/relationships/slideLayout" Target="../slideLayouts/slideLayout241.xml"/><Relationship Id="rId18" Type="http://schemas.openxmlformats.org/officeDocument/2006/relationships/slideLayout" Target="../slideLayouts/slideLayout242.xml"/><Relationship Id="rId19" Type="http://schemas.openxmlformats.org/officeDocument/2006/relationships/slideLayout" Target="../slideLayouts/slideLayout243.xml"/><Relationship Id="rId1" Type="http://schemas.openxmlformats.org/officeDocument/2006/relationships/slideLayout" Target="../slideLayouts/slideLayout225.xml"/><Relationship Id="rId2" Type="http://schemas.openxmlformats.org/officeDocument/2006/relationships/slideLayout" Target="../slideLayouts/slideLayout226.xml"/><Relationship Id="rId3" Type="http://schemas.openxmlformats.org/officeDocument/2006/relationships/slideLayout" Target="../slideLayouts/slideLayout227.xml"/><Relationship Id="rId4" Type="http://schemas.openxmlformats.org/officeDocument/2006/relationships/slideLayout" Target="../slideLayouts/slideLayout228.xml"/><Relationship Id="rId5" Type="http://schemas.openxmlformats.org/officeDocument/2006/relationships/slideLayout" Target="../slideLayouts/slideLayout229.xml"/><Relationship Id="rId6" Type="http://schemas.openxmlformats.org/officeDocument/2006/relationships/slideLayout" Target="../slideLayouts/slideLayout230.xml"/><Relationship Id="rId7" Type="http://schemas.openxmlformats.org/officeDocument/2006/relationships/slideLayout" Target="../slideLayouts/slideLayout231.xml"/><Relationship Id="rId8" Type="http://schemas.openxmlformats.org/officeDocument/2006/relationships/slideLayout" Target="../slideLayouts/slideLayout232.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theme" Target="../theme/theme12.xml"/><Relationship Id="rId3" Type="http://schemas.openxmlformats.org/officeDocument/2006/relationships/image" Target="../media/image17.png"/></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264.xml"/><Relationship Id="rId21" Type="http://schemas.openxmlformats.org/officeDocument/2006/relationships/slideLayout" Target="../slideLayouts/slideLayout265.xml"/><Relationship Id="rId22" Type="http://schemas.openxmlformats.org/officeDocument/2006/relationships/slideLayout" Target="../slideLayouts/slideLayout266.xml"/><Relationship Id="rId23" Type="http://schemas.openxmlformats.org/officeDocument/2006/relationships/slideLayout" Target="../slideLayouts/slideLayout267.xml"/><Relationship Id="rId24" Type="http://schemas.openxmlformats.org/officeDocument/2006/relationships/slideLayout" Target="../slideLayouts/slideLayout268.xml"/><Relationship Id="rId25" Type="http://schemas.openxmlformats.org/officeDocument/2006/relationships/slideLayout" Target="../slideLayouts/slideLayout269.xml"/><Relationship Id="rId26" Type="http://schemas.openxmlformats.org/officeDocument/2006/relationships/slideLayout" Target="../slideLayouts/slideLayout270.xml"/><Relationship Id="rId27" Type="http://schemas.openxmlformats.org/officeDocument/2006/relationships/slideLayout" Target="../slideLayouts/slideLayout271.xml"/><Relationship Id="rId28" Type="http://schemas.openxmlformats.org/officeDocument/2006/relationships/slideLayout" Target="../slideLayouts/slideLayout272.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30" Type="http://schemas.openxmlformats.org/officeDocument/2006/relationships/slideLayout" Target="../slideLayouts/slideLayout274.xml"/><Relationship Id="rId31" Type="http://schemas.openxmlformats.org/officeDocument/2006/relationships/slideLayout" Target="../slideLayouts/slideLayout275.xml"/><Relationship Id="rId32" Type="http://schemas.openxmlformats.org/officeDocument/2006/relationships/slideLayout" Target="../slideLayouts/slideLayout276.xml"/><Relationship Id="rId9" Type="http://schemas.openxmlformats.org/officeDocument/2006/relationships/slideLayout" Target="../slideLayouts/slideLayout253.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33" Type="http://schemas.openxmlformats.org/officeDocument/2006/relationships/slideLayout" Target="../slideLayouts/slideLayout277.xml"/><Relationship Id="rId34" Type="http://schemas.openxmlformats.org/officeDocument/2006/relationships/slideLayout" Target="../slideLayouts/slideLayout278.xml"/><Relationship Id="rId35" Type="http://schemas.openxmlformats.org/officeDocument/2006/relationships/slideLayout" Target="../slideLayouts/slideLayout279.xml"/><Relationship Id="rId36" Type="http://schemas.openxmlformats.org/officeDocument/2006/relationships/slideLayout" Target="../slideLayouts/slideLayout280.xml"/><Relationship Id="rId10" Type="http://schemas.openxmlformats.org/officeDocument/2006/relationships/slideLayout" Target="../slideLayouts/slideLayout254.xml"/><Relationship Id="rId11" Type="http://schemas.openxmlformats.org/officeDocument/2006/relationships/slideLayout" Target="../slideLayouts/slideLayout255.xml"/><Relationship Id="rId12" Type="http://schemas.openxmlformats.org/officeDocument/2006/relationships/slideLayout" Target="../slideLayouts/slideLayout256.xml"/><Relationship Id="rId13" Type="http://schemas.openxmlformats.org/officeDocument/2006/relationships/slideLayout" Target="../slideLayouts/slideLayout257.xml"/><Relationship Id="rId14" Type="http://schemas.openxmlformats.org/officeDocument/2006/relationships/slideLayout" Target="../slideLayouts/slideLayout258.xml"/><Relationship Id="rId15" Type="http://schemas.openxmlformats.org/officeDocument/2006/relationships/slideLayout" Target="../slideLayouts/slideLayout259.xml"/><Relationship Id="rId16" Type="http://schemas.openxmlformats.org/officeDocument/2006/relationships/slideLayout" Target="../slideLayouts/slideLayout260.xml"/><Relationship Id="rId17" Type="http://schemas.openxmlformats.org/officeDocument/2006/relationships/slideLayout" Target="../slideLayouts/slideLayout261.xml"/><Relationship Id="rId18" Type="http://schemas.openxmlformats.org/officeDocument/2006/relationships/slideLayout" Target="../slideLayouts/slideLayout262.xml"/><Relationship Id="rId19" Type="http://schemas.openxmlformats.org/officeDocument/2006/relationships/slideLayout" Target="../slideLayouts/slideLayout263.xml"/><Relationship Id="rId37" Type="http://schemas.openxmlformats.org/officeDocument/2006/relationships/slideLayout" Target="../slideLayouts/slideLayout281.xml"/><Relationship Id="rId38" Type="http://schemas.openxmlformats.org/officeDocument/2006/relationships/theme" Target="../theme/theme13.xml"/><Relationship Id="rId39" Type="http://schemas.openxmlformats.org/officeDocument/2006/relationships/image" Target="../media/image17.png"/></Relationships>
</file>

<file path=ppt/slideMasters/_rels/slideMaster14.xml.rels><?xml version="1.0" encoding="UTF-8" standalone="yes"?>
<Relationships xmlns="http://schemas.openxmlformats.org/package/2006/relationships"><Relationship Id="rId20" Type="http://schemas.openxmlformats.org/officeDocument/2006/relationships/slideLayout" Target="../slideLayouts/slideLayout301.xml"/><Relationship Id="rId21" Type="http://schemas.openxmlformats.org/officeDocument/2006/relationships/slideLayout" Target="../slideLayouts/slideLayout302.xml"/><Relationship Id="rId22" Type="http://schemas.openxmlformats.org/officeDocument/2006/relationships/slideLayout" Target="../slideLayouts/slideLayout303.xml"/><Relationship Id="rId23" Type="http://schemas.openxmlformats.org/officeDocument/2006/relationships/slideLayout" Target="../slideLayouts/slideLayout304.xml"/><Relationship Id="rId24" Type="http://schemas.openxmlformats.org/officeDocument/2006/relationships/slideLayout" Target="../slideLayouts/slideLayout305.xml"/><Relationship Id="rId25" Type="http://schemas.openxmlformats.org/officeDocument/2006/relationships/slideLayout" Target="../slideLayouts/slideLayout306.xml"/><Relationship Id="rId26" Type="http://schemas.openxmlformats.org/officeDocument/2006/relationships/slideLayout" Target="../slideLayouts/slideLayout307.xml"/><Relationship Id="rId27" Type="http://schemas.openxmlformats.org/officeDocument/2006/relationships/slideLayout" Target="../slideLayouts/slideLayout308.xml"/><Relationship Id="rId28" Type="http://schemas.openxmlformats.org/officeDocument/2006/relationships/slideLayout" Target="../slideLayouts/slideLayout309.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2" Type="http://schemas.openxmlformats.org/officeDocument/2006/relationships/slideLayout" Target="../slideLayouts/slideLayout283.xml"/><Relationship Id="rId3" Type="http://schemas.openxmlformats.org/officeDocument/2006/relationships/slideLayout" Target="../slideLayouts/slideLayout284.xml"/><Relationship Id="rId4" Type="http://schemas.openxmlformats.org/officeDocument/2006/relationships/slideLayout" Target="../slideLayouts/slideLayout285.xml"/><Relationship Id="rId5" Type="http://schemas.openxmlformats.org/officeDocument/2006/relationships/slideLayout" Target="../slideLayouts/slideLayout286.xml"/><Relationship Id="rId30" Type="http://schemas.openxmlformats.org/officeDocument/2006/relationships/slideLayout" Target="../slideLayouts/slideLayout311.xml"/><Relationship Id="rId31" Type="http://schemas.openxmlformats.org/officeDocument/2006/relationships/slideLayout" Target="../slideLayouts/slideLayout312.xml"/><Relationship Id="rId32" Type="http://schemas.openxmlformats.org/officeDocument/2006/relationships/slideLayout" Target="../slideLayouts/slideLayout313.xml"/><Relationship Id="rId9" Type="http://schemas.openxmlformats.org/officeDocument/2006/relationships/slideLayout" Target="../slideLayouts/slideLayout290.xml"/><Relationship Id="rId6" Type="http://schemas.openxmlformats.org/officeDocument/2006/relationships/slideLayout" Target="../slideLayouts/slideLayout287.xml"/><Relationship Id="rId7" Type="http://schemas.openxmlformats.org/officeDocument/2006/relationships/slideLayout" Target="../slideLayouts/slideLayout288.xml"/><Relationship Id="rId8" Type="http://schemas.openxmlformats.org/officeDocument/2006/relationships/slideLayout" Target="../slideLayouts/slideLayout289.xml"/><Relationship Id="rId33" Type="http://schemas.openxmlformats.org/officeDocument/2006/relationships/slideLayout" Target="../slideLayouts/slideLayout314.xml"/><Relationship Id="rId34" Type="http://schemas.openxmlformats.org/officeDocument/2006/relationships/slideLayout" Target="../slideLayouts/slideLayout315.xml"/><Relationship Id="rId35" Type="http://schemas.openxmlformats.org/officeDocument/2006/relationships/slideLayout" Target="../slideLayouts/slideLayout316.xml"/><Relationship Id="rId36" Type="http://schemas.openxmlformats.org/officeDocument/2006/relationships/theme" Target="../theme/theme14.xml"/><Relationship Id="rId10" Type="http://schemas.openxmlformats.org/officeDocument/2006/relationships/slideLayout" Target="../slideLayouts/slideLayout291.xml"/><Relationship Id="rId11" Type="http://schemas.openxmlformats.org/officeDocument/2006/relationships/slideLayout" Target="../slideLayouts/slideLayout292.xml"/><Relationship Id="rId12" Type="http://schemas.openxmlformats.org/officeDocument/2006/relationships/slideLayout" Target="../slideLayouts/slideLayout293.xml"/><Relationship Id="rId13" Type="http://schemas.openxmlformats.org/officeDocument/2006/relationships/slideLayout" Target="../slideLayouts/slideLayout294.xml"/><Relationship Id="rId14" Type="http://schemas.openxmlformats.org/officeDocument/2006/relationships/slideLayout" Target="../slideLayouts/slideLayout295.xml"/><Relationship Id="rId15" Type="http://schemas.openxmlformats.org/officeDocument/2006/relationships/slideLayout" Target="../slideLayouts/slideLayout296.xml"/><Relationship Id="rId16" Type="http://schemas.openxmlformats.org/officeDocument/2006/relationships/slideLayout" Target="../slideLayouts/slideLayout297.xml"/><Relationship Id="rId17" Type="http://schemas.openxmlformats.org/officeDocument/2006/relationships/slideLayout" Target="../slideLayouts/slideLayout298.xml"/><Relationship Id="rId18" Type="http://schemas.openxmlformats.org/officeDocument/2006/relationships/slideLayout" Target="../slideLayouts/slideLayout299.xml"/><Relationship Id="rId19" Type="http://schemas.openxmlformats.org/officeDocument/2006/relationships/slideLayout" Target="../slideLayouts/slideLayout300.xml"/><Relationship Id="rId37" Type="http://schemas.openxmlformats.org/officeDocument/2006/relationships/image" Target="../media/image17.png"/></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325.xml"/><Relationship Id="rId20" Type="http://schemas.openxmlformats.org/officeDocument/2006/relationships/image" Target="../media/image17.png"/><Relationship Id="rId10" Type="http://schemas.openxmlformats.org/officeDocument/2006/relationships/slideLayout" Target="../slideLayouts/slideLayout326.xml"/><Relationship Id="rId11" Type="http://schemas.openxmlformats.org/officeDocument/2006/relationships/slideLayout" Target="../slideLayouts/slideLayout327.xml"/><Relationship Id="rId12" Type="http://schemas.openxmlformats.org/officeDocument/2006/relationships/slideLayout" Target="../slideLayouts/slideLayout328.xml"/><Relationship Id="rId13" Type="http://schemas.openxmlformats.org/officeDocument/2006/relationships/slideLayout" Target="../slideLayouts/slideLayout329.xml"/><Relationship Id="rId14" Type="http://schemas.openxmlformats.org/officeDocument/2006/relationships/slideLayout" Target="../slideLayouts/slideLayout330.xml"/><Relationship Id="rId15" Type="http://schemas.openxmlformats.org/officeDocument/2006/relationships/slideLayout" Target="../slideLayouts/slideLayout331.xml"/><Relationship Id="rId16" Type="http://schemas.openxmlformats.org/officeDocument/2006/relationships/slideLayout" Target="../slideLayouts/slideLayout332.xml"/><Relationship Id="rId17" Type="http://schemas.openxmlformats.org/officeDocument/2006/relationships/slideLayout" Target="../slideLayouts/slideLayout333.xml"/><Relationship Id="rId18" Type="http://schemas.openxmlformats.org/officeDocument/2006/relationships/slideLayout" Target="../slideLayouts/slideLayout334.xml"/><Relationship Id="rId19" Type="http://schemas.openxmlformats.org/officeDocument/2006/relationships/theme" Target="../theme/theme15.xml"/><Relationship Id="rId1" Type="http://schemas.openxmlformats.org/officeDocument/2006/relationships/slideLayout" Target="../slideLayouts/slideLayout317.xml"/><Relationship Id="rId2" Type="http://schemas.openxmlformats.org/officeDocument/2006/relationships/slideLayout" Target="../slideLayouts/slideLayout318.xml"/><Relationship Id="rId3" Type="http://schemas.openxmlformats.org/officeDocument/2006/relationships/slideLayout" Target="../slideLayouts/slideLayout319.xml"/><Relationship Id="rId4" Type="http://schemas.openxmlformats.org/officeDocument/2006/relationships/slideLayout" Target="../slideLayouts/slideLayout320.xml"/><Relationship Id="rId5" Type="http://schemas.openxmlformats.org/officeDocument/2006/relationships/slideLayout" Target="../slideLayouts/slideLayout321.xml"/><Relationship Id="rId6" Type="http://schemas.openxmlformats.org/officeDocument/2006/relationships/slideLayout" Target="../slideLayouts/slideLayout322.xml"/><Relationship Id="rId7" Type="http://schemas.openxmlformats.org/officeDocument/2006/relationships/slideLayout" Target="../slideLayouts/slideLayout323.xml"/><Relationship Id="rId8" Type="http://schemas.openxmlformats.org/officeDocument/2006/relationships/slideLayout" Target="../slideLayouts/slideLayout324.xml"/></Relationships>
</file>

<file path=ppt/slideMasters/_rels/slideMaster16.xml.rels><?xml version="1.0" encoding="UTF-8" standalone="yes"?>
<Relationships xmlns="http://schemas.openxmlformats.org/package/2006/relationships"><Relationship Id="rId20" Type="http://schemas.openxmlformats.org/officeDocument/2006/relationships/slideLayout" Target="../slideLayouts/slideLayout354.xml"/><Relationship Id="rId21" Type="http://schemas.openxmlformats.org/officeDocument/2006/relationships/slideLayout" Target="../slideLayouts/slideLayout355.xml"/><Relationship Id="rId22" Type="http://schemas.openxmlformats.org/officeDocument/2006/relationships/slideLayout" Target="../slideLayouts/slideLayout356.xml"/><Relationship Id="rId23" Type="http://schemas.openxmlformats.org/officeDocument/2006/relationships/slideLayout" Target="../slideLayouts/slideLayout357.xml"/><Relationship Id="rId24" Type="http://schemas.openxmlformats.org/officeDocument/2006/relationships/slideLayout" Target="../slideLayouts/slideLayout358.xml"/><Relationship Id="rId25" Type="http://schemas.openxmlformats.org/officeDocument/2006/relationships/slideLayout" Target="../slideLayouts/slideLayout359.xml"/><Relationship Id="rId26" Type="http://schemas.openxmlformats.org/officeDocument/2006/relationships/slideLayout" Target="../slideLayouts/slideLayout360.xml"/><Relationship Id="rId27" Type="http://schemas.openxmlformats.org/officeDocument/2006/relationships/slideLayout" Target="../slideLayouts/slideLayout361.xml"/><Relationship Id="rId28" Type="http://schemas.openxmlformats.org/officeDocument/2006/relationships/slideLayout" Target="../slideLayouts/slideLayout362.xml"/><Relationship Id="rId29" Type="http://schemas.openxmlformats.org/officeDocument/2006/relationships/slideLayout" Target="../slideLayouts/slideLayout363.xml"/><Relationship Id="rId1" Type="http://schemas.openxmlformats.org/officeDocument/2006/relationships/slideLayout" Target="../slideLayouts/slideLayout335.xml"/><Relationship Id="rId2" Type="http://schemas.openxmlformats.org/officeDocument/2006/relationships/slideLayout" Target="../slideLayouts/slideLayout336.xml"/><Relationship Id="rId3" Type="http://schemas.openxmlformats.org/officeDocument/2006/relationships/slideLayout" Target="../slideLayouts/slideLayout337.xml"/><Relationship Id="rId4" Type="http://schemas.openxmlformats.org/officeDocument/2006/relationships/slideLayout" Target="../slideLayouts/slideLayout338.xml"/><Relationship Id="rId5" Type="http://schemas.openxmlformats.org/officeDocument/2006/relationships/slideLayout" Target="../slideLayouts/slideLayout339.xml"/><Relationship Id="rId30" Type="http://schemas.openxmlformats.org/officeDocument/2006/relationships/slideLayout" Target="../slideLayouts/slideLayout364.xml"/><Relationship Id="rId31" Type="http://schemas.openxmlformats.org/officeDocument/2006/relationships/slideLayout" Target="../slideLayouts/slideLayout365.xml"/><Relationship Id="rId32" Type="http://schemas.openxmlformats.org/officeDocument/2006/relationships/slideLayout" Target="../slideLayouts/slideLayout366.xml"/><Relationship Id="rId9" Type="http://schemas.openxmlformats.org/officeDocument/2006/relationships/slideLayout" Target="../slideLayouts/slideLayout343.xml"/><Relationship Id="rId6" Type="http://schemas.openxmlformats.org/officeDocument/2006/relationships/slideLayout" Target="../slideLayouts/slideLayout340.xml"/><Relationship Id="rId7" Type="http://schemas.openxmlformats.org/officeDocument/2006/relationships/slideLayout" Target="../slideLayouts/slideLayout341.xml"/><Relationship Id="rId8" Type="http://schemas.openxmlformats.org/officeDocument/2006/relationships/slideLayout" Target="../slideLayouts/slideLayout342.xml"/><Relationship Id="rId33" Type="http://schemas.openxmlformats.org/officeDocument/2006/relationships/slideLayout" Target="../slideLayouts/slideLayout367.xml"/><Relationship Id="rId34" Type="http://schemas.openxmlformats.org/officeDocument/2006/relationships/theme" Target="../theme/theme16.xml"/><Relationship Id="rId35" Type="http://schemas.openxmlformats.org/officeDocument/2006/relationships/image" Target="../media/image116.png"/><Relationship Id="rId36" Type="http://schemas.openxmlformats.org/officeDocument/2006/relationships/image" Target="../media/image27.png"/><Relationship Id="rId10" Type="http://schemas.openxmlformats.org/officeDocument/2006/relationships/slideLayout" Target="../slideLayouts/slideLayout344.xml"/><Relationship Id="rId11" Type="http://schemas.openxmlformats.org/officeDocument/2006/relationships/slideLayout" Target="../slideLayouts/slideLayout345.xml"/><Relationship Id="rId12" Type="http://schemas.openxmlformats.org/officeDocument/2006/relationships/slideLayout" Target="../slideLayouts/slideLayout346.xml"/><Relationship Id="rId13" Type="http://schemas.openxmlformats.org/officeDocument/2006/relationships/slideLayout" Target="../slideLayouts/slideLayout347.xml"/><Relationship Id="rId14" Type="http://schemas.openxmlformats.org/officeDocument/2006/relationships/slideLayout" Target="../slideLayouts/slideLayout348.xml"/><Relationship Id="rId15" Type="http://schemas.openxmlformats.org/officeDocument/2006/relationships/slideLayout" Target="../slideLayouts/slideLayout349.xml"/><Relationship Id="rId16" Type="http://schemas.openxmlformats.org/officeDocument/2006/relationships/slideLayout" Target="../slideLayouts/slideLayout350.xml"/><Relationship Id="rId17" Type="http://schemas.openxmlformats.org/officeDocument/2006/relationships/slideLayout" Target="../slideLayouts/slideLayout351.xml"/><Relationship Id="rId18" Type="http://schemas.openxmlformats.org/officeDocument/2006/relationships/slideLayout" Target="../slideLayouts/slideLayout352.xml"/><Relationship Id="rId19" Type="http://schemas.openxmlformats.org/officeDocument/2006/relationships/slideLayout" Target="../slideLayouts/slideLayout353.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76.xml"/><Relationship Id="rId20" Type="http://schemas.openxmlformats.org/officeDocument/2006/relationships/slideLayout" Target="../slideLayouts/slideLayout387.xml"/><Relationship Id="rId21" Type="http://schemas.openxmlformats.org/officeDocument/2006/relationships/slideLayout" Target="../slideLayouts/slideLayout388.xml"/><Relationship Id="rId22" Type="http://schemas.openxmlformats.org/officeDocument/2006/relationships/theme" Target="../theme/theme17.xml"/><Relationship Id="rId23" Type="http://schemas.openxmlformats.org/officeDocument/2006/relationships/image" Target="../media/image17.png"/><Relationship Id="rId10" Type="http://schemas.openxmlformats.org/officeDocument/2006/relationships/slideLayout" Target="../slideLayouts/slideLayout377.xml"/><Relationship Id="rId11" Type="http://schemas.openxmlformats.org/officeDocument/2006/relationships/slideLayout" Target="../slideLayouts/slideLayout378.xml"/><Relationship Id="rId12" Type="http://schemas.openxmlformats.org/officeDocument/2006/relationships/slideLayout" Target="../slideLayouts/slideLayout379.xml"/><Relationship Id="rId13" Type="http://schemas.openxmlformats.org/officeDocument/2006/relationships/slideLayout" Target="../slideLayouts/slideLayout380.xml"/><Relationship Id="rId14" Type="http://schemas.openxmlformats.org/officeDocument/2006/relationships/slideLayout" Target="../slideLayouts/slideLayout381.xml"/><Relationship Id="rId15" Type="http://schemas.openxmlformats.org/officeDocument/2006/relationships/slideLayout" Target="../slideLayouts/slideLayout382.xml"/><Relationship Id="rId16" Type="http://schemas.openxmlformats.org/officeDocument/2006/relationships/slideLayout" Target="../slideLayouts/slideLayout383.xml"/><Relationship Id="rId17" Type="http://schemas.openxmlformats.org/officeDocument/2006/relationships/slideLayout" Target="../slideLayouts/slideLayout384.xml"/><Relationship Id="rId18" Type="http://schemas.openxmlformats.org/officeDocument/2006/relationships/slideLayout" Target="../slideLayouts/slideLayout385.xml"/><Relationship Id="rId19" Type="http://schemas.openxmlformats.org/officeDocument/2006/relationships/slideLayout" Target="../slideLayouts/slideLayout386.xml"/><Relationship Id="rId1" Type="http://schemas.openxmlformats.org/officeDocument/2006/relationships/slideLayout" Target="../slideLayouts/slideLayout368.xml"/><Relationship Id="rId2" Type="http://schemas.openxmlformats.org/officeDocument/2006/relationships/slideLayout" Target="../slideLayouts/slideLayout369.xml"/><Relationship Id="rId3" Type="http://schemas.openxmlformats.org/officeDocument/2006/relationships/slideLayout" Target="../slideLayouts/slideLayout370.xml"/><Relationship Id="rId4" Type="http://schemas.openxmlformats.org/officeDocument/2006/relationships/slideLayout" Target="../slideLayouts/slideLayout371.xml"/><Relationship Id="rId5" Type="http://schemas.openxmlformats.org/officeDocument/2006/relationships/slideLayout" Target="../slideLayouts/slideLayout372.xml"/><Relationship Id="rId6" Type="http://schemas.openxmlformats.org/officeDocument/2006/relationships/slideLayout" Target="../slideLayouts/slideLayout373.xml"/><Relationship Id="rId7" Type="http://schemas.openxmlformats.org/officeDocument/2006/relationships/slideLayout" Target="../slideLayouts/slideLayout374.xml"/><Relationship Id="rId8" Type="http://schemas.openxmlformats.org/officeDocument/2006/relationships/slideLayout" Target="../slideLayouts/slideLayout37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2.xml"/><Relationship Id="rId20" Type="http://schemas.openxmlformats.org/officeDocument/2006/relationships/slideLayout" Target="../slideLayouts/slideLayout43.xml"/><Relationship Id="rId21" Type="http://schemas.openxmlformats.org/officeDocument/2006/relationships/slideLayout" Target="../slideLayouts/slideLayout44.xml"/><Relationship Id="rId22" Type="http://schemas.openxmlformats.org/officeDocument/2006/relationships/slideLayout" Target="../slideLayouts/slideLayout45.xml"/><Relationship Id="rId23" Type="http://schemas.openxmlformats.org/officeDocument/2006/relationships/theme" Target="../theme/theme2.xml"/><Relationship Id="rId24" Type="http://schemas.openxmlformats.org/officeDocument/2006/relationships/image" Target="../media/image1.png"/><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slideLayout" Target="../slideLayouts/slideLayout38.xml"/><Relationship Id="rId16" Type="http://schemas.openxmlformats.org/officeDocument/2006/relationships/slideLayout" Target="../slideLayouts/slideLayout39.xml"/><Relationship Id="rId17" Type="http://schemas.openxmlformats.org/officeDocument/2006/relationships/slideLayout" Target="../slideLayouts/slideLayout40.xml"/><Relationship Id="rId18" Type="http://schemas.openxmlformats.org/officeDocument/2006/relationships/slideLayout" Target="../slideLayouts/slideLayout41.xml"/><Relationship Id="rId19" Type="http://schemas.openxmlformats.org/officeDocument/2006/relationships/slideLayout" Target="../slideLayouts/slideLayout4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4.xml"/><Relationship Id="rId20" Type="http://schemas.openxmlformats.org/officeDocument/2006/relationships/image" Target="../media/image17.png"/><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Relationship Id="rId16" Type="http://schemas.openxmlformats.org/officeDocument/2006/relationships/slideLayout" Target="../slideLayouts/slideLayout61.xml"/><Relationship Id="rId17" Type="http://schemas.openxmlformats.org/officeDocument/2006/relationships/slideLayout" Target="../slideLayouts/slideLayout62.xml"/><Relationship Id="rId18" Type="http://schemas.openxmlformats.org/officeDocument/2006/relationships/slideLayout" Target="../slideLayouts/slideLayout63.xml"/><Relationship Id="rId19" Type="http://schemas.openxmlformats.org/officeDocument/2006/relationships/theme" Target="../theme/theme3.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2.xml"/><Relationship Id="rId20" Type="http://schemas.openxmlformats.org/officeDocument/2006/relationships/slideLayout" Target="../slideLayouts/slideLayout83.xml"/><Relationship Id="rId21" Type="http://schemas.openxmlformats.org/officeDocument/2006/relationships/slideLayout" Target="../slideLayouts/slideLayout84.xml"/><Relationship Id="rId22" Type="http://schemas.openxmlformats.org/officeDocument/2006/relationships/slideLayout" Target="../slideLayouts/slideLayout85.xml"/><Relationship Id="rId23" Type="http://schemas.openxmlformats.org/officeDocument/2006/relationships/slideLayout" Target="../slideLayouts/slideLayout86.xml"/><Relationship Id="rId24" Type="http://schemas.openxmlformats.org/officeDocument/2006/relationships/slideLayout" Target="../slideLayouts/slideLayout87.xml"/><Relationship Id="rId25" Type="http://schemas.openxmlformats.org/officeDocument/2006/relationships/theme" Target="../theme/theme4.xml"/><Relationship Id="rId26" Type="http://schemas.openxmlformats.org/officeDocument/2006/relationships/image" Target="../media/image17.png"/><Relationship Id="rId10" Type="http://schemas.openxmlformats.org/officeDocument/2006/relationships/slideLayout" Target="../slideLayouts/slideLayout73.xml"/><Relationship Id="rId11" Type="http://schemas.openxmlformats.org/officeDocument/2006/relationships/slideLayout" Target="../slideLayouts/slideLayout74.xml"/><Relationship Id="rId12" Type="http://schemas.openxmlformats.org/officeDocument/2006/relationships/slideLayout" Target="../slideLayouts/slideLayout75.xml"/><Relationship Id="rId13" Type="http://schemas.openxmlformats.org/officeDocument/2006/relationships/slideLayout" Target="../slideLayouts/slideLayout76.xml"/><Relationship Id="rId14" Type="http://schemas.openxmlformats.org/officeDocument/2006/relationships/slideLayout" Target="../slideLayouts/slideLayout77.xml"/><Relationship Id="rId15" Type="http://schemas.openxmlformats.org/officeDocument/2006/relationships/slideLayout" Target="../slideLayouts/slideLayout78.xml"/><Relationship Id="rId16" Type="http://schemas.openxmlformats.org/officeDocument/2006/relationships/slideLayout" Target="../slideLayouts/slideLayout79.xml"/><Relationship Id="rId17" Type="http://schemas.openxmlformats.org/officeDocument/2006/relationships/slideLayout" Target="../slideLayouts/slideLayout80.xml"/><Relationship Id="rId18" Type="http://schemas.openxmlformats.org/officeDocument/2006/relationships/slideLayout" Target="../slideLayouts/slideLayout81.xml"/><Relationship Id="rId19" Type="http://schemas.openxmlformats.org/officeDocument/2006/relationships/slideLayout" Target="../slideLayouts/slideLayout82.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8.xml"/><Relationship Id="rId12" Type="http://schemas.openxmlformats.org/officeDocument/2006/relationships/slideLayout" Target="../slideLayouts/slideLayout99.xml"/><Relationship Id="rId13" Type="http://schemas.openxmlformats.org/officeDocument/2006/relationships/slideLayout" Target="../slideLayouts/slideLayout100.xml"/><Relationship Id="rId14" Type="http://schemas.openxmlformats.org/officeDocument/2006/relationships/slideLayout" Target="../slideLayouts/slideLayout101.xml"/><Relationship Id="rId15" Type="http://schemas.openxmlformats.org/officeDocument/2006/relationships/slideLayout" Target="../slideLayouts/slideLayout102.xml"/><Relationship Id="rId16" Type="http://schemas.openxmlformats.org/officeDocument/2006/relationships/slideLayout" Target="../slideLayouts/slideLayout103.xml"/><Relationship Id="rId17" Type="http://schemas.openxmlformats.org/officeDocument/2006/relationships/slideLayout" Target="../slideLayouts/slideLayout104.xml"/><Relationship Id="rId18" Type="http://schemas.openxmlformats.org/officeDocument/2006/relationships/theme" Target="../theme/theme5.xml"/><Relationship Id="rId19" Type="http://schemas.openxmlformats.org/officeDocument/2006/relationships/image" Target="../media/image17.png"/><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9" Type="http://schemas.openxmlformats.org/officeDocument/2006/relationships/slideLayout" Target="../slideLayouts/slideLayout96.xml"/><Relationship Id="rId10"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theme" Target="../theme/theme6.xml"/><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33.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0.xml"/><Relationship Id="rId20" Type="http://schemas.openxmlformats.org/officeDocument/2006/relationships/slideLayout" Target="../slideLayouts/slideLayout151.xml"/><Relationship Id="rId21" Type="http://schemas.openxmlformats.org/officeDocument/2006/relationships/slideLayout" Target="../slideLayouts/slideLayout152.xml"/><Relationship Id="rId22" Type="http://schemas.openxmlformats.org/officeDocument/2006/relationships/slideLayout" Target="../slideLayouts/slideLayout153.xml"/><Relationship Id="rId23" Type="http://schemas.openxmlformats.org/officeDocument/2006/relationships/slideLayout" Target="../slideLayouts/slideLayout154.xml"/><Relationship Id="rId24" Type="http://schemas.openxmlformats.org/officeDocument/2006/relationships/slideLayout" Target="../slideLayouts/slideLayout155.xml"/><Relationship Id="rId25" Type="http://schemas.openxmlformats.org/officeDocument/2006/relationships/slideLayout" Target="../slideLayouts/slideLayout156.xml"/><Relationship Id="rId26" Type="http://schemas.openxmlformats.org/officeDocument/2006/relationships/slideLayout" Target="../slideLayouts/slideLayout157.xml"/><Relationship Id="rId27" Type="http://schemas.openxmlformats.org/officeDocument/2006/relationships/theme" Target="../theme/theme8.xml"/><Relationship Id="rId28" Type="http://schemas.openxmlformats.org/officeDocument/2006/relationships/image" Target="../media/image33.png"/><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slideLayout" Target="../slideLayouts/slideLayout150.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6.xml"/><Relationship Id="rId20" Type="http://schemas.openxmlformats.org/officeDocument/2006/relationships/slideLayout" Target="../slideLayouts/slideLayout177.xml"/><Relationship Id="rId21" Type="http://schemas.openxmlformats.org/officeDocument/2006/relationships/slideLayout" Target="../slideLayouts/slideLayout178.xml"/><Relationship Id="rId22" Type="http://schemas.openxmlformats.org/officeDocument/2006/relationships/slideLayout" Target="../slideLayouts/slideLayout179.xml"/><Relationship Id="rId23" Type="http://schemas.openxmlformats.org/officeDocument/2006/relationships/slideLayout" Target="../slideLayouts/slideLayout180.xml"/><Relationship Id="rId24" Type="http://schemas.openxmlformats.org/officeDocument/2006/relationships/slideLayout" Target="../slideLayouts/slideLayout181.xml"/><Relationship Id="rId25" Type="http://schemas.openxmlformats.org/officeDocument/2006/relationships/slideLayout" Target="../slideLayouts/slideLayout182.xml"/><Relationship Id="rId26" Type="http://schemas.openxmlformats.org/officeDocument/2006/relationships/slideLayout" Target="../slideLayouts/slideLayout183.xml"/><Relationship Id="rId27" Type="http://schemas.openxmlformats.org/officeDocument/2006/relationships/slideLayout" Target="../slideLayouts/slideLayout184.xml"/><Relationship Id="rId28" Type="http://schemas.openxmlformats.org/officeDocument/2006/relationships/slideLayout" Target="../slideLayouts/slideLayout185.xml"/><Relationship Id="rId29" Type="http://schemas.openxmlformats.org/officeDocument/2006/relationships/slideLayout" Target="../slideLayouts/slideLayout186.xml"/><Relationship Id="rId30" Type="http://schemas.openxmlformats.org/officeDocument/2006/relationships/slideLayout" Target="../slideLayouts/slideLayout187.xml"/><Relationship Id="rId31" Type="http://schemas.openxmlformats.org/officeDocument/2006/relationships/theme" Target="../theme/theme9.xml"/><Relationship Id="rId10" Type="http://schemas.openxmlformats.org/officeDocument/2006/relationships/slideLayout" Target="../slideLayouts/slideLayout167.xml"/><Relationship Id="rId11" Type="http://schemas.openxmlformats.org/officeDocument/2006/relationships/slideLayout" Target="../slideLayouts/slideLayout168.xml"/><Relationship Id="rId12" Type="http://schemas.openxmlformats.org/officeDocument/2006/relationships/slideLayout" Target="../slideLayouts/slideLayout169.xml"/><Relationship Id="rId13" Type="http://schemas.openxmlformats.org/officeDocument/2006/relationships/slideLayout" Target="../slideLayouts/slideLayout170.xml"/><Relationship Id="rId14" Type="http://schemas.openxmlformats.org/officeDocument/2006/relationships/slideLayout" Target="../slideLayouts/slideLayout171.xml"/><Relationship Id="rId15" Type="http://schemas.openxmlformats.org/officeDocument/2006/relationships/slideLayout" Target="../slideLayouts/slideLayout172.xml"/><Relationship Id="rId16" Type="http://schemas.openxmlformats.org/officeDocument/2006/relationships/slideLayout" Target="../slideLayouts/slideLayout173.xml"/><Relationship Id="rId17" Type="http://schemas.openxmlformats.org/officeDocument/2006/relationships/slideLayout" Target="../slideLayouts/slideLayout174.xml"/><Relationship Id="rId18" Type="http://schemas.openxmlformats.org/officeDocument/2006/relationships/slideLayout" Target="../slideLayouts/slideLayout175.xml"/><Relationship Id="rId19" Type="http://schemas.openxmlformats.org/officeDocument/2006/relationships/slideLayout" Target="../slideLayouts/slideLayout176.xml"/><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 id="2147485264" r:id="rId3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0" r:id="rId18"/>
    <p:sldLayoutId id="2147485231"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6"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 id="2147485263"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3" r:id="rId29"/>
    <p:sldLayoutId id="2147485234"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emf"/><Relationship Id="rId1" Type="http://schemas.openxmlformats.org/officeDocument/2006/relationships/slideLayout" Target="../slideLayouts/slideLayout7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emf"/><Relationship Id="rId5" Type="http://schemas.openxmlformats.org/officeDocument/2006/relationships/image" Target="../media/image127.emf"/><Relationship Id="rId6" Type="http://schemas.openxmlformats.org/officeDocument/2006/relationships/image" Target="../media/image128.emf"/><Relationship Id="rId7" Type="http://schemas.openxmlformats.org/officeDocument/2006/relationships/image" Target="../media/image129.emf"/><Relationship Id="rId1" Type="http://schemas.openxmlformats.org/officeDocument/2006/relationships/slideLayout" Target="../slideLayouts/slideLayout7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9" Type="http://schemas.openxmlformats.org/officeDocument/2006/relationships/image" Target="../media/image133.png"/><Relationship Id="rId20" Type="http://schemas.openxmlformats.org/officeDocument/2006/relationships/image" Target="../media/image144.png"/><Relationship Id="rId21" Type="http://schemas.openxmlformats.org/officeDocument/2006/relationships/image" Target="../media/image145.png"/><Relationship Id="rId22" Type="http://schemas.openxmlformats.org/officeDocument/2006/relationships/image" Target="../media/image146.png"/><Relationship Id="rId23" Type="http://schemas.openxmlformats.org/officeDocument/2006/relationships/image" Target="../media/image147.png"/><Relationship Id="rId24" Type="http://schemas.openxmlformats.org/officeDocument/2006/relationships/image" Target="../media/image148.jpg"/><Relationship Id="rId25" Type="http://schemas.openxmlformats.org/officeDocument/2006/relationships/image" Target="../media/image149.png"/><Relationship Id="rId26" Type="http://schemas.openxmlformats.org/officeDocument/2006/relationships/image" Target="../media/image150.png"/><Relationship Id="rId10" Type="http://schemas.openxmlformats.org/officeDocument/2006/relationships/image" Target="../media/image134.png"/><Relationship Id="rId11" Type="http://schemas.openxmlformats.org/officeDocument/2006/relationships/image" Target="../media/image135.png"/><Relationship Id="rId12" Type="http://schemas.openxmlformats.org/officeDocument/2006/relationships/image" Target="../media/image136.png"/><Relationship Id="rId13" Type="http://schemas.openxmlformats.org/officeDocument/2006/relationships/image" Target="../media/image137.png"/><Relationship Id="rId14" Type="http://schemas.openxmlformats.org/officeDocument/2006/relationships/image" Target="../media/image138.png"/><Relationship Id="rId15" Type="http://schemas.openxmlformats.org/officeDocument/2006/relationships/image" Target="../media/image139.jpeg"/><Relationship Id="rId16" Type="http://schemas.openxmlformats.org/officeDocument/2006/relationships/image" Target="../media/image140.png"/><Relationship Id="rId17" Type="http://schemas.openxmlformats.org/officeDocument/2006/relationships/image" Target="../media/image141.png"/><Relationship Id="rId18" Type="http://schemas.openxmlformats.org/officeDocument/2006/relationships/image" Target="../media/image142.png"/><Relationship Id="rId19" Type="http://schemas.openxmlformats.org/officeDocument/2006/relationships/image" Target="../media/image143.png"/><Relationship Id="rId1" Type="http://schemas.openxmlformats.org/officeDocument/2006/relationships/slideLayout" Target="../slideLayouts/slideLayout76.xml"/><Relationship Id="rId2" Type="http://schemas.openxmlformats.org/officeDocument/2006/relationships/notesSlide" Target="../notesSlides/notesSlide11.xml"/><Relationship Id="rId3" Type="http://schemas.openxmlformats.org/officeDocument/2006/relationships/image" Target="../media/image125.emf"/><Relationship Id="rId4" Type="http://schemas.openxmlformats.org/officeDocument/2006/relationships/image" Target="../media/image126.emf"/><Relationship Id="rId5" Type="http://schemas.openxmlformats.org/officeDocument/2006/relationships/image" Target="../media/image129.emf"/><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image" Target="../media/image132.png"/></Relationships>
</file>

<file path=ppt/slides/_rels/slide13.x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emf"/><Relationship Id="rId5" Type="http://schemas.openxmlformats.org/officeDocument/2006/relationships/image" Target="../media/image129.emf"/><Relationship Id="rId6" Type="http://schemas.openxmlformats.org/officeDocument/2006/relationships/image" Target="../media/image151.emf"/><Relationship Id="rId7" Type="http://schemas.openxmlformats.org/officeDocument/2006/relationships/image" Target="../media/image152.jpg"/><Relationship Id="rId8" Type="http://schemas.openxmlformats.org/officeDocument/2006/relationships/image" Target="../media/image153.png"/><Relationship Id="rId9" Type="http://schemas.openxmlformats.org/officeDocument/2006/relationships/image" Target="../media/image154.png"/><Relationship Id="rId10" Type="http://schemas.openxmlformats.org/officeDocument/2006/relationships/image" Target="../media/image155.png"/><Relationship Id="rId11" Type="http://schemas.openxmlformats.org/officeDocument/2006/relationships/image" Target="../media/image156.png"/><Relationship Id="rId1" Type="http://schemas.openxmlformats.org/officeDocument/2006/relationships/slideLayout" Target="../slideLayouts/slideLayout7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emf"/><Relationship Id="rId5" Type="http://schemas.openxmlformats.org/officeDocument/2006/relationships/image" Target="../media/image129.emf"/><Relationship Id="rId6" Type="http://schemas.openxmlformats.org/officeDocument/2006/relationships/image" Target="../media/image157.emf"/><Relationship Id="rId7" Type="http://schemas.openxmlformats.org/officeDocument/2006/relationships/image" Target="../media/image158.emf"/><Relationship Id="rId8" Type="http://schemas.openxmlformats.org/officeDocument/2006/relationships/image" Target="../media/image127.emf"/><Relationship Id="rId9" Type="http://schemas.openxmlformats.org/officeDocument/2006/relationships/image" Target="../media/image159.emf"/><Relationship Id="rId10" Type="http://schemas.openxmlformats.org/officeDocument/2006/relationships/image" Target="../media/image160.png"/><Relationship Id="rId1" Type="http://schemas.openxmlformats.org/officeDocument/2006/relationships/slideLayout" Target="../slideLayouts/slideLayout7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0" Type="http://schemas.openxmlformats.org/officeDocument/2006/relationships/image" Target="../media/image175.jpeg"/><Relationship Id="rId21" Type="http://schemas.openxmlformats.org/officeDocument/2006/relationships/image" Target="../media/image176.png"/><Relationship Id="rId22" Type="http://schemas.openxmlformats.org/officeDocument/2006/relationships/image" Target="../media/image177.jpeg"/><Relationship Id="rId23" Type="http://schemas.openxmlformats.org/officeDocument/2006/relationships/image" Target="../media/image178.png"/><Relationship Id="rId24" Type="http://schemas.openxmlformats.org/officeDocument/2006/relationships/image" Target="../media/image179.png"/><Relationship Id="rId25" Type="http://schemas.openxmlformats.org/officeDocument/2006/relationships/image" Target="../media/image180.png"/><Relationship Id="rId26" Type="http://schemas.openxmlformats.org/officeDocument/2006/relationships/image" Target="../media/image181.jpeg"/><Relationship Id="rId27" Type="http://schemas.openxmlformats.org/officeDocument/2006/relationships/hyperlink" Target="http://www.asd.gov.au/infosec/irap/index.htm" TargetMode="External"/><Relationship Id="rId28" Type="http://schemas.openxmlformats.org/officeDocument/2006/relationships/image" Target="../media/image182.png"/><Relationship Id="rId29" Type="http://schemas.openxmlformats.org/officeDocument/2006/relationships/image" Target="../media/image183.jpeg"/><Relationship Id="rId1" Type="http://schemas.openxmlformats.org/officeDocument/2006/relationships/slideLayout" Target="../slideLayouts/slideLayout76.xml"/><Relationship Id="rId2" Type="http://schemas.openxmlformats.org/officeDocument/2006/relationships/notesSlide" Target="../notesSlides/notesSlide14.xml"/><Relationship Id="rId3" Type="http://schemas.openxmlformats.org/officeDocument/2006/relationships/image" Target="../media/image125.emf"/><Relationship Id="rId4" Type="http://schemas.openxmlformats.org/officeDocument/2006/relationships/image" Target="../media/image126.emf"/><Relationship Id="rId5" Type="http://schemas.openxmlformats.org/officeDocument/2006/relationships/image" Target="../media/image129.emf"/><Relationship Id="rId30" Type="http://schemas.openxmlformats.org/officeDocument/2006/relationships/hyperlink" Target="https://www.fisc.or.jp/" TargetMode="External"/><Relationship Id="rId31" Type="http://schemas.openxmlformats.org/officeDocument/2006/relationships/image" Target="../media/image184.jpeg"/><Relationship Id="rId32" Type="http://schemas.openxmlformats.org/officeDocument/2006/relationships/image" Target="../media/image185.jpeg"/><Relationship Id="rId9" Type="http://schemas.openxmlformats.org/officeDocument/2006/relationships/image" Target="../media/image164.png"/><Relationship Id="rId6" Type="http://schemas.openxmlformats.org/officeDocument/2006/relationships/image" Target="../media/image161.png"/><Relationship Id="rId7" Type="http://schemas.openxmlformats.org/officeDocument/2006/relationships/image" Target="../media/image162.png"/><Relationship Id="rId8" Type="http://schemas.openxmlformats.org/officeDocument/2006/relationships/image" Target="../media/image163.png"/><Relationship Id="rId33" Type="http://schemas.openxmlformats.org/officeDocument/2006/relationships/image" Target="../media/image186.png"/><Relationship Id="rId10" Type="http://schemas.openxmlformats.org/officeDocument/2006/relationships/image" Target="../media/image165.png"/><Relationship Id="rId11" Type="http://schemas.openxmlformats.org/officeDocument/2006/relationships/image" Target="../media/image166.png"/><Relationship Id="rId12" Type="http://schemas.openxmlformats.org/officeDocument/2006/relationships/image" Target="../media/image167.png"/><Relationship Id="rId13" Type="http://schemas.openxmlformats.org/officeDocument/2006/relationships/image" Target="../media/image168.jpeg"/><Relationship Id="rId14" Type="http://schemas.openxmlformats.org/officeDocument/2006/relationships/image" Target="../media/image169.jpg"/><Relationship Id="rId15" Type="http://schemas.openxmlformats.org/officeDocument/2006/relationships/image" Target="../media/image170.png"/><Relationship Id="rId16" Type="http://schemas.openxmlformats.org/officeDocument/2006/relationships/image" Target="../media/image171.jpeg"/><Relationship Id="rId17" Type="http://schemas.openxmlformats.org/officeDocument/2006/relationships/image" Target="../media/image172.jpeg"/><Relationship Id="rId18" Type="http://schemas.openxmlformats.org/officeDocument/2006/relationships/image" Target="../media/image173.png"/><Relationship Id="rId19" Type="http://schemas.openxmlformats.org/officeDocument/2006/relationships/image" Target="../media/image17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9" Type="http://schemas.openxmlformats.org/officeDocument/2006/relationships/image" Target="../media/image193.png"/><Relationship Id="rId20" Type="http://schemas.openxmlformats.org/officeDocument/2006/relationships/image" Target="../media/image204.jpeg"/><Relationship Id="rId21" Type="http://schemas.openxmlformats.org/officeDocument/2006/relationships/image" Target="../media/image205.jpeg"/><Relationship Id="rId22" Type="http://schemas.openxmlformats.org/officeDocument/2006/relationships/image" Target="../media/image206.jpeg"/><Relationship Id="rId23" Type="http://schemas.openxmlformats.org/officeDocument/2006/relationships/image" Target="../media/image207.jpeg"/><Relationship Id="rId24" Type="http://schemas.openxmlformats.org/officeDocument/2006/relationships/image" Target="../media/image208.png"/><Relationship Id="rId25" Type="http://schemas.openxmlformats.org/officeDocument/2006/relationships/image" Target="../media/image209.jpeg"/><Relationship Id="rId26" Type="http://schemas.openxmlformats.org/officeDocument/2006/relationships/image" Target="../media/image210.jpeg"/><Relationship Id="rId27" Type="http://schemas.openxmlformats.org/officeDocument/2006/relationships/image" Target="../media/image211.png"/><Relationship Id="rId28" Type="http://schemas.openxmlformats.org/officeDocument/2006/relationships/image" Target="../media/image212.png"/><Relationship Id="rId29" Type="http://schemas.openxmlformats.org/officeDocument/2006/relationships/image" Target="../media/image213.jpeg"/><Relationship Id="rId30" Type="http://schemas.openxmlformats.org/officeDocument/2006/relationships/image" Target="../media/image214.png"/><Relationship Id="rId31" Type="http://schemas.openxmlformats.org/officeDocument/2006/relationships/image" Target="../media/image215.png"/><Relationship Id="rId32" Type="http://schemas.openxmlformats.org/officeDocument/2006/relationships/image" Target="../media/image216.jpeg"/><Relationship Id="rId10" Type="http://schemas.openxmlformats.org/officeDocument/2006/relationships/image" Target="../media/image194.png"/><Relationship Id="rId11" Type="http://schemas.openxmlformats.org/officeDocument/2006/relationships/image" Target="../media/image195.png"/><Relationship Id="rId12" Type="http://schemas.openxmlformats.org/officeDocument/2006/relationships/image" Target="../media/image196.png"/><Relationship Id="rId13" Type="http://schemas.openxmlformats.org/officeDocument/2006/relationships/image" Target="../media/image197.png"/><Relationship Id="rId14" Type="http://schemas.openxmlformats.org/officeDocument/2006/relationships/image" Target="../media/image198.jpeg"/><Relationship Id="rId15" Type="http://schemas.openxmlformats.org/officeDocument/2006/relationships/image" Target="../media/image199.png"/><Relationship Id="rId16" Type="http://schemas.openxmlformats.org/officeDocument/2006/relationships/image" Target="../media/image200.png"/><Relationship Id="rId17" Type="http://schemas.openxmlformats.org/officeDocument/2006/relationships/image" Target="../media/image201.jpg"/><Relationship Id="rId18" Type="http://schemas.openxmlformats.org/officeDocument/2006/relationships/image" Target="../media/image202.png"/><Relationship Id="rId19" Type="http://schemas.openxmlformats.org/officeDocument/2006/relationships/image" Target="../media/image203.jpeg"/><Relationship Id="rId1" Type="http://schemas.openxmlformats.org/officeDocument/2006/relationships/slideLayout" Target="../slideLayouts/slideLayout244.xml"/><Relationship Id="rId2" Type="http://schemas.openxmlformats.org/officeDocument/2006/relationships/notesSlide" Target="../notesSlides/notesSlide16.xml"/><Relationship Id="rId3" Type="http://schemas.openxmlformats.org/officeDocument/2006/relationships/image" Target="../media/image187.jpg"/><Relationship Id="rId4" Type="http://schemas.openxmlformats.org/officeDocument/2006/relationships/image" Target="../media/image188.jpg"/><Relationship Id="rId5" Type="http://schemas.openxmlformats.org/officeDocument/2006/relationships/image" Target="../media/image189.jpg"/><Relationship Id="rId6" Type="http://schemas.openxmlformats.org/officeDocument/2006/relationships/image" Target="../media/image190.jpg"/><Relationship Id="rId7" Type="http://schemas.openxmlformats.org/officeDocument/2006/relationships/image" Target="../media/image191.emf"/><Relationship Id="rId8" Type="http://schemas.openxmlformats.org/officeDocument/2006/relationships/image" Target="../media/image192.jpeg"/></Relationships>
</file>

<file path=ppt/slides/_rels/slide18.xml.rels><?xml version="1.0" encoding="UTF-8" standalone="yes"?>
<Relationships xmlns="http://schemas.openxmlformats.org/package/2006/relationships"><Relationship Id="rId3" Type="http://schemas.openxmlformats.org/officeDocument/2006/relationships/image" Target="../media/image217.emf"/><Relationship Id="rId4" Type="http://schemas.openxmlformats.org/officeDocument/2006/relationships/image" Target="../media/image218.png"/><Relationship Id="rId1" Type="http://schemas.openxmlformats.org/officeDocument/2006/relationships/slideLayout" Target="../slideLayouts/slideLayout23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9" Type="http://schemas.openxmlformats.org/officeDocument/2006/relationships/image" Target="../media/image50.png"/><Relationship Id="rId20" Type="http://schemas.openxmlformats.org/officeDocument/2006/relationships/image" Target="../media/image93.png"/><Relationship Id="rId21" Type="http://schemas.openxmlformats.org/officeDocument/2006/relationships/image" Target="../media/image95.png"/><Relationship Id="rId22" Type="http://schemas.openxmlformats.org/officeDocument/2006/relationships/image" Target="../media/image79.png"/><Relationship Id="rId23" Type="http://schemas.openxmlformats.org/officeDocument/2006/relationships/image" Target="../media/image80.png"/><Relationship Id="rId24" Type="http://schemas.openxmlformats.org/officeDocument/2006/relationships/image" Target="../media/image92.png"/><Relationship Id="rId10" Type="http://schemas.openxmlformats.org/officeDocument/2006/relationships/image" Target="../media/image52.png"/><Relationship Id="rId11" Type="http://schemas.openxmlformats.org/officeDocument/2006/relationships/image" Target="../media/image219.emf"/><Relationship Id="rId12" Type="http://schemas.openxmlformats.org/officeDocument/2006/relationships/image" Target="../media/image84.png"/><Relationship Id="rId13" Type="http://schemas.openxmlformats.org/officeDocument/2006/relationships/image" Target="../media/image85.png"/><Relationship Id="rId14" Type="http://schemas.openxmlformats.org/officeDocument/2006/relationships/image" Target="../media/image86.png"/><Relationship Id="rId15" Type="http://schemas.openxmlformats.org/officeDocument/2006/relationships/image" Target="../media/image88.png"/><Relationship Id="rId16" Type="http://schemas.openxmlformats.org/officeDocument/2006/relationships/image" Target="../media/image47.png"/><Relationship Id="rId17" Type="http://schemas.openxmlformats.org/officeDocument/2006/relationships/image" Target="../media/image220.emf"/><Relationship Id="rId18" Type="http://schemas.openxmlformats.org/officeDocument/2006/relationships/image" Target="../media/image91.png"/><Relationship Id="rId19" Type="http://schemas.openxmlformats.org/officeDocument/2006/relationships/image" Target="../media/image96.png"/><Relationship Id="rId1" Type="http://schemas.openxmlformats.org/officeDocument/2006/relationships/slideLayout" Target="../slideLayouts/slideLayout231.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1.png"/><Relationship Id="rId6" Type="http://schemas.openxmlformats.org/officeDocument/2006/relationships/image" Target="../media/image53.png"/><Relationship Id="rId7" Type="http://schemas.openxmlformats.org/officeDocument/2006/relationships/image" Target="../media/image49.png"/><Relationship Id="rId8"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0.xml"/><Relationship Id="rId2" Type="http://schemas.openxmlformats.org/officeDocument/2006/relationships/notesSlide" Target="../notesSlides/notesSlide19.xml"/><Relationship Id="rId3" Type="http://schemas.openxmlformats.org/officeDocument/2006/relationships/image" Target="../media/image221.emf"/></Relationships>
</file>

<file path=ppt/slides/_rels/slide21.xml.rels><?xml version="1.0" encoding="UTF-8" standalone="yes"?>
<Relationships xmlns="http://schemas.openxmlformats.org/package/2006/relationships"><Relationship Id="rId3" Type="http://schemas.openxmlformats.org/officeDocument/2006/relationships/image" Target="../media/image222.png"/><Relationship Id="rId4" Type="http://schemas.openxmlformats.org/officeDocument/2006/relationships/image" Target="../media/image223.png"/><Relationship Id="rId5" Type="http://schemas.openxmlformats.org/officeDocument/2006/relationships/image" Target="../media/image224.png"/><Relationship Id="rId6" Type="http://schemas.openxmlformats.org/officeDocument/2006/relationships/image" Target="../media/image225.png"/><Relationship Id="rId7" Type="http://schemas.openxmlformats.org/officeDocument/2006/relationships/image" Target="../media/image226.png"/><Relationship Id="rId8" Type="http://schemas.openxmlformats.org/officeDocument/2006/relationships/image" Target="../media/image227.png"/><Relationship Id="rId9" Type="http://schemas.openxmlformats.org/officeDocument/2006/relationships/image" Target="../media/image228.png"/><Relationship Id="rId1" Type="http://schemas.openxmlformats.org/officeDocument/2006/relationships/slideLayout" Target="../slideLayouts/slideLayout24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9.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29.emf"/><Relationship Id="rId4" Type="http://schemas.openxmlformats.org/officeDocument/2006/relationships/image" Target="../media/image230.png"/><Relationship Id="rId5" Type="http://schemas.openxmlformats.org/officeDocument/2006/relationships/image" Target="../media/image231.emf"/><Relationship Id="rId6" Type="http://schemas.openxmlformats.org/officeDocument/2006/relationships/image" Target="../media/image232.emf"/><Relationship Id="rId7" Type="http://schemas.openxmlformats.org/officeDocument/2006/relationships/image" Target="../media/image233.emf"/><Relationship Id="rId8" Type="http://schemas.openxmlformats.org/officeDocument/2006/relationships/image" Target="../media/image234.png"/><Relationship Id="rId1" Type="http://schemas.openxmlformats.org/officeDocument/2006/relationships/slideLayout" Target="../slideLayouts/slideLayout22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notesSlide" Target="../notesSlides/notesSlide23.xml"/><Relationship Id="rId3" Type="http://schemas.openxmlformats.org/officeDocument/2006/relationships/image" Target="../media/image2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229.emf"/><Relationship Id="rId3" Type="http://schemas.openxmlformats.org/officeDocument/2006/relationships/image" Target="../media/image23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24.xml"/><Relationship Id="rId3" Type="http://schemas.openxmlformats.org/officeDocument/2006/relationships/image" Target="../media/image236.png"/></Relationships>
</file>

<file path=ppt/slides/_rels/slide27.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3" Type="http://schemas.openxmlformats.org/officeDocument/2006/relationships/image" Target="../media/image83.png"/><Relationship Id="rId14" Type="http://schemas.openxmlformats.org/officeDocument/2006/relationships/image" Target="../media/image82.png"/><Relationship Id="rId15" Type="http://schemas.openxmlformats.org/officeDocument/2006/relationships/image" Target="../media/image81.png"/><Relationship Id="rId16" Type="http://schemas.openxmlformats.org/officeDocument/2006/relationships/image" Target="../media/image60.png"/><Relationship Id="rId17" Type="http://schemas.openxmlformats.org/officeDocument/2006/relationships/image" Target="../media/image61.png"/><Relationship Id="rId1" Type="http://schemas.openxmlformats.org/officeDocument/2006/relationships/slideLayout" Target="../slideLayouts/slideLayout231.xml"/><Relationship Id="rId2" Type="http://schemas.openxmlformats.org/officeDocument/2006/relationships/notesSlide" Target="../notesSlides/notesSlide25.xml"/><Relationship Id="rId3" Type="http://schemas.openxmlformats.org/officeDocument/2006/relationships/image" Target="../media/image217.emf"/><Relationship Id="rId4" Type="http://schemas.openxmlformats.org/officeDocument/2006/relationships/image" Target="../media/image218.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78.png"/><Relationship Id="rId8" Type="http://schemas.openxmlformats.org/officeDocument/2006/relationships/image" Target="../media/image237.emf"/><Relationship Id="rId9" Type="http://schemas.openxmlformats.org/officeDocument/2006/relationships/image" Target="../media/image68.png"/><Relationship Id="rId10" Type="http://schemas.openxmlformats.org/officeDocument/2006/relationships/image" Target="../media/image71.png"/></Relationships>
</file>

<file path=ppt/slides/_rels/slide28.xml.rels><?xml version="1.0" encoding="UTF-8" standalone="yes"?>
<Relationships xmlns="http://schemas.openxmlformats.org/package/2006/relationships"><Relationship Id="rId11" Type="http://schemas.openxmlformats.org/officeDocument/2006/relationships/image" Target="../media/image239.png"/><Relationship Id="rId12" Type="http://schemas.openxmlformats.org/officeDocument/2006/relationships/image" Target="../media/image240.png"/><Relationship Id="rId1" Type="http://schemas.openxmlformats.org/officeDocument/2006/relationships/slideLayout" Target="../slideLayouts/slideLayout30.xml"/><Relationship Id="rId2" Type="http://schemas.openxmlformats.org/officeDocument/2006/relationships/image" Target="../media/image14.emf"/><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238.emf"/><Relationship Id="rId10" Type="http://schemas.openxmlformats.org/officeDocument/2006/relationships/image" Target="../media/image13.emf"/></Relationships>
</file>

<file path=ppt/slides/_rels/slide29.xml.rels><?xml version="1.0" encoding="UTF-8" standalone="yes"?>
<Relationships xmlns="http://schemas.openxmlformats.org/package/2006/relationships"><Relationship Id="rId11" Type="http://schemas.openxmlformats.org/officeDocument/2006/relationships/image" Target="../media/image241.png"/><Relationship Id="rId12" Type="http://schemas.openxmlformats.org/officeDocument/2006/relationships/image" Target="../media/image242.png"/><Relationship Id="rId13" Type="http://schemas.openxmlformats.org/officeDocument/2006/relationships/image" Target="../media/image243.png"/><Relationship Id="rId14" Type="http://schemas.openxmlformats.org/officeDocument/2006/relationships/image" Target="../media/image244.png"/><Relationship Id="rId1" Type="http://schemas.openxmlformats.org/officeDocument/2006/relationships/slideLayout" Target="../slideLayouts/slideLayout30.xml"/><Relationship Id="rId2" Type="http://schemas.openxmlformats.org/officeDocument/2006/relationships/image" Target="../media/image14.emf"/><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23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238.emf"/><Relationship Id="rId11" Type="http://schemas.openxmlformats.org/officeDocument/2006/relationships/image" Target="../media/image245.png"/><Relationship Id="rId1" Type="http://schemas.openxmlformats.org/officeDocument/2006/relationships/slideLayout" Target="../slideLayouts/slideLayout30.xml"/><Relationship Id="rId2" Type="http://schemas.openxmlformats.org/officeDocument/2006/relationships/image" Target="../media/image14.emf"/></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238.emf"/><Relationship Id="rId11" Type="http://schemas.openxmlformats.org/officeDocument/2006/relationships/image" Target="../media/image246.png"/><Relationship Id="rId1" Type="http://schemas.openxmlformats.org/officeDocument/2006/relationships/slideLayout" Target="../slideLayouts/slideLayout30.xml"/><Relationship Id="rId2" Type="http://schemas.openxmlformats.org/officeDocument/2006/relationships/image" Target="../media/image14.emf"/></Relationships>
</file>

<file path=ppt/slides/_rels/slide32.xml.rels><?xml version="1.0" encoding="UTF-8" standalone="yes"?>
<Relationships xmlns="http://schemas.openxmlformats.org/package/2006/relationships"><Relationship Id="rId11" Type="http://schemas.openxmlformats.org/officeDocument/2006/relationships/image" Target="../media/image247.png"/><Relationship Id="rId12" Type="http://schemas.openxmlformats.org/officeDocument/2006/relationships/image" Target="../media/image248.png"/><Relationship Id="rId13" Type="http://schemas.openxmlformats.org/officeDocument/2006/relationships/image" Target="../media/image249.png"/><Relationship Id="rId1" Type="http://schemas.openxmlformats.org/officeDocument/2006/relationships/slideLayout" Target="../slideLayouts/slideLayout30.xml"/><Relationship Id="rId2" Type="http://schemas.openxmlformats.org/officeDocument/2006/relationships/image" Target="../media/image14.emf"/><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238.emf"/><Relationship Id="rId10" Type="http://schemas.openxmlformats.org/officeDocument/2006/relationships/image" Target="../media/image13.emf"/></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238.emf"/><Relationship Id="rId10" Type="http://schemas.openxmlformats.org/officeDocument/2006/relationships/image" Target="../media/image13.emf"/><Relationship Id="rId1" Type="http://schemas.openxmlformats.org/officeDocument/2006/relationships/slideLayout" Target="../slideLayouts/slideLayout30.xml"/><Relationship Id="rId2" Type="http://schemas.openxmlformats.org/officeDocument/2006/relationships/image" Target="../media/image14.emf"/></Relationships>
</file>

<file path=ppt/slides/_rels/slide34.xml.rels><?xml version="1.0" encoding="UTF-8" standalone="yes"?>
<Relationships xmlns="http://schemas.openxmlformats.org/package/2006/relationships"><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image" Target="../media/image252.emf"/><Relationship Id="rId6" Type="http://schemas.openxmlformats.org/officeDocument/2006/relationships/image" Target="../media/image253.emf"/><Relationship Id="rId7" Type="http://schemas.openxmlformats.org/officeDocument/2006/relationships/image" Target="../media/image254.emf"/><Relationship Id="rId8" Type="http://schemas.openxmlformats.org/officeDocument/2006/relationships/image" Target="../media/image255.emf"/><Relationship Id="rId1" Type="http://schemas.openxmlformats.org/officeDocument/2006/relationships/slideLayout" Target="../slideLayouts/slideLayout164.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256.png"/><Relationship Id="rId4" Type="http://schemas.microsoft.com/office/2007/relationships/hdphoto" Target="../media/hdphoto2.wdp"/><Relationship Id="rId5" Type="http://schemas.openxmlformats.org/officeDocument/2006/relationships/image" Target="../media/image257.png"/><Relationship Id="rId6" Type="http://schemas.microsoft.com/office/2007/relationships/hdphoto" Target="../media/hdphoto3.wdp"/><Relationship Id="rId7" Type="http://schemas.openxmlformats.org/officeDocument/2006/relationships/image" Target="../media/image258.png"/><Relationship Id="rId8" Type="http://schemas.microsoft.com/office/2007/relationships/hdphoto" Target="../media/hdphoto4.wdp"/><Relationship Id="rId1" Type="http://schemas.openxmlformats.org/officeDocument/2006/relationships/slideLayout" Target="../slideLayouts/slideLayout186.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image" Target="../media/image259.png"/><Relationship Id="rId4" Type="http://schemas.openxmlformats.org/officeDocument/2006/relationships/image" Target="../media/image260.png"/><Relationship Id="rId5" Type="http://schemas.openxmlformats.org/officeDocument/2006/relationships/image" Target="../media/image261.png"/><Relationship Id="rId6" Type="http://schemas.openxmlformats.org/officeDocument/2006/relationships/image" Target="../media/image262.png"/><Relationship Id="rId7" Type="http://schemas.openxmlformats.org/officeDocument/2006/relationships/image" Target="../media/image263.png"/><Relationship Id="rId8" Type="http://schemas.openxmlformats.org/officeDocument/2006/relationships/image" Target="../media/image264.png"/><Relationship Id="rId9" Type="http://schemas.openxmlformats.org/officeDocument/2006/relationships/image" Target="../media/image265.png"/><Relationship Id="rId10" Type="http://schemas.microsoft.com/office/2007/relationships/hdphoto" Target="../media/hdphoto5.wdp"/><Relationship Id="rId1" Type="http://schemas.openxmlformats.org/officeDocument/2006/relationships/slideLayout" Target="../slideLayouts/slideLayout187.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6.png"/><Relationship Id="rId13" Type="http://schemas.openxmlformats.org/officeDocument/2006/relationships/image" Target="../media/image266.emf"/><Relationship Id="rId14" Type="http://schemas.openxmlformats.org/officeDocument/2006/relationships/image" Target="../media/image65.png"/><Relationship Id="rId15" Type="http://schemas.openxmlformats.org/officeDocument/2006/relationships/image" Target="../media/image67.png"/><Relationship Id="rId1" Type="http://schemas.openxmlformats.org/officeDocument/2006/relationships/slideLayout" Target="../slideLayouts/slideLayout231.xml"/><Relationship Id="rId2" Type="http://schemas.openxmlformats.org/officeDocument/2006/relationships/notesSlide" Target="../notesSlides/notesSlide29.xml"/><Relationship Id="rId3" Type="http://schemas.openxmlformats.org/officeDocument/2006/relationships/image" Target="../media/image217.emf"/><Relationship Id="rId4" Type="http://schemas.openxmlformats.org/officeDocument/2006/relationships/image" Target="../media/image218.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75.png"/><Relationship Id="rId8" Type="http://schemas.openxmlformats.org/officeDocument/2006/relationships/image" Target="../media/image73.png"/><Relationship Id="rId9" Type="http://schemas.openxmlformats.org/officeDocument/2006/relationships/image" Target="../media/image72.png"/><Relationship Id="rId10"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268.emf"/><Relationship Id="rId4" Type="http://schemas.openxmlformats.org/officeDocument/2006/relationships/image" Target="../media/image269.emf"/><Relationship Id="rId5" Type="http://schemas.openxmlformats.org/officeDocument/2006/relationships/image" Target="../media/image270.emf"/><Relationship Id="rId6" Type="http://schemas.openxmlformats.org/officeDocument/2006/relationships/image" Target="../media/image271.emf"/><Relationship Id="rId1" Type="http://schemas.openxmlformats.org/officeDocument/2006/relationships/slideLayout" Target="../slideLayouts/slideLayout235.xml"/><Relationship Id="rId2" Type="http://schemas.openxmlformats.org/officeDocument/2006/relationships/image" Target="../media/image267.emf"/></Relationships>
</file>

<file path=ppt/slides/_rels/slide39.xml.rels><?xml version="1.0" encoding="UTF-8" standalone="yes"?>
<Relationships xmlns="http://schemas.openxmlformats.org/package/2006/relationships"><Relationship Id="rId3" Type="http://schemas.openxmlformats.org/officeDocument/2006/relationships/image" Target="../media/image272.png"/><Relationship Id="rId4" Type="http://schemas.openxmlformats.org/officeDocument/2006/relationships/image" Target="../media/image273.png"/><Relationship Id="rId5" Type="http://schemas.openxmlformats.org/officeDocument/2006/relationships/image" Target="../media/image274.png"/><Relationship Id="rId6" Type="http://schemas.openxmlformats.org/officeDocument/2006/relationships/image" Target="../media/image275.png"/><Relationship Id="rId7" Type="http://schemas.openxmlformats.org/officeDocument/2006/relationships/image" Target="../media/image276.emf"/><Relationship Id="rId8" Type="http://schemas.openxmlformats.org/officeDocument/2006/relationships/image" Target="../media/image277.png"/><Relationship Id="rId9" Type="http://schemas.openxmlformats.org/officeDocument/2006/relationships/image" Target="../media/image278.png"/><Relationship Id="rId1" Type="http://schemas.openxmlformats.org/officeDocument/2006/relationships/slideLayout" Target="../slideLayouts/slideLayout37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3.xml"/><Relationship Id="rId2" Type="http://schemas.openxmlformats.org/officeDocument/2006/relationships/notesSlide" Target="../notesSlides/notesSlide31.xml"/><Relationship Id="rId3" Type="http://schemas.openxmlformats.org/officeDocument/2006/relationships/image" Target="../media/image279.emf"/></Relationships>
</file>

<file path=ppt/slides/_rels/slide41.xml.rels><?xml version="1.0" encoding="UTF-8" standalone="yes"?>
<Relationships xmlns="http://schemas.openxmlformats.org/package/2006/relationships"><Relationship Id="rId3" Type="http://schemas.openxmlformats.org/officeDocument/2006/relationships/image" Target="../media/image217.emf"/><Relationship Id="rId4" Type="http://schemas.openxmlformats.org/officeDocument/2006/relationships/image" Target="../media/image218.png"/><Relationship Id="rId5" Type="http://schemas.openxmlformats.org/officeDocument/2006/relationships/image" Target="../media/image64.png"/><Relationship Id="rId6" Type="http://schemas.openxmlformats.org/officeDocument/2006/relationships/image" Target="../media/image253.emf"/><Relationship Id="rId7" Type="http://schemas.openxmlformats.org/officeDocument/2006/relationships/image" Target="../media/image280.emf"/><Relationship Id="rId1" Type="http://schemas.openxmlformats.org/officeDocument/2006/relationships/slideLayout" Target="../slideLayouts/slideLayout231.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3" Type="http://schemas.openxmlformats.org/officeDocument/2006/relationships/image" Target="../media/image281.emf"/><Relationship Id="rId4" Type="http://schemas.openxmlformats.org/officeDocument/2006/relationships/image" Target="../media/image282.emf"/><Relationship Id="rId5" Type="http://schemas.openxmlformats.org/officeDocument/2006/relationships/image" Target="../media/image283.emf"/><Relationship Id="rId6" Type="http://schemas.openxmlformats.org/officeDocument/2006/relationships/image" Target="../media/image284.emf"/><Relationship Id="rId7" Type="http://schemas.openxmlformats.org/officeDocument/2006/relationships/image" Target="../media/image285.emf"/><Relationship Id="rId8" Type="http://schemas.openxmlformats.org/officeDocument/2006/relationships/image" Target="../media/image286.emf"/><Relationship Id="rId1" Type="http://schemas.openxmlformats.org/officeDocument/2006/relationships/slideLayout" Target="../slideLayouts/slideLayout214.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4.xml"/><Relationship Id="rId3" Type="http://schemas.openxmlformats.org/officeDocument/2006/relationships/image" Target="../media/image2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 Id="rId3" Type="http://schemas.openxmlformats.org/officeDocument/2006/relationships/image" Target="../media/image288.png"/></Relationships>
</file>

<file path=ppt/slides/_rels/slide45.xml.rels><?xml version="1.0" encoding="UTF-8" standalone="yes"?>
<Relationships xmlns="http://schemas.openxmlformats.org/package/2006/relationships"><Relationship Id="rId9" Type="http://schemas.openxmlformats.org/officeDocument/2006/relationships/image" Target="../media/image295.png"/><Relationship Id="rId20" Type="http://schemas.openxmlformats.org/officeDocument/2006/relationships/image" Target="../media/image306.png"/><Relationship Id="rId21" Type="http://schemas.openxmlformats.org/officeDocument/2006/relationships/image" Target="../media/image307.jpg"/><Relationship Id="rId22" Type="http://schemas.openxmlformats.org/officeDocument/2006/relationships/image" Target="../media/image308.png"/><Relationship Id="rId23" Type="http://schemas.openxmlformats.org/officeDocument/2006/relationships/image" Target="../media/image309.png"/><Relationship Id="rId24" Type="http://schemas.openxmlformats.org/officeDocument/2006/relationships/image" Target="../media/image310.png"/><Relationship Id="rId25" Type="http://schemas.openxmlformats.org/officeDocument/2006/relationships/image" Target="../media/image311.png"/><Relationship Id="rId26" Type="http://schemas.openxmlformats.org/officeDocument/2006/relationships/image" Target="../media/image312.png"/><Relationship Id="rId27" Type="http://schemas.openxmlformats.org/officeDocument/2006/relationships/image" Target="../media/image313.png"/><Relationship Id="rId28" Type="http://schemas.openxmlformats.org/officeDocument/2006/relationships/image" Target="../media/image314.jpeg"/><Relationship Id="rId29" Type="http://schemas.openxmlformats.org/officeDocument/2006/relationships/image" Target="../media/image315.jpeg"/><Relationship Id="rId30" Type="http://schemas.openxmlformats.org/officeDocument/2006/relationships/image" Target="../media/image215.png"/><Relationship Id="rId10" Type="http://schemas.openxmlformats.org/officeDocument/2006/relationships/image" Target="../media/image296.jpg"/><Relationship Id="rId11" Type="http://schemas.openxmlformats.org/officeDocument/2006/relationships/image" Target="../media/image297.jpg"/><Relationship Id="rId12" Type="http://schemas.openxmlformats.org/officeDocument/2006/relationships/image" Target="../media/image298.png"/><Relationship Id="rId13" Type="http://schemas.openxmlformats.org/officeDocument/2006/relationships/image" Target="../media/image299.png"/><Relationship Id="rId14" Type="http://schemas.openxmlformats.org/officeDocument/2006/relationships/image" Target="../media/image300.jpg"/><Relationship Id="rId15" Type="http://schemas.openxmlformats.org/officeDocument/2006/relationships/image" Target="../media/image301.png"/><Relationship Id="rId16" Type="http://schemas.openxmlformats.org/officeDocument/2006/relationships/image" Target="../media/image302.png"/><Relationship Id="rId17" Type="http://schemas.openxmlformats.org/officeDocument/2006/relationships/image" Target="../media/image303.png"/><Relationship Id="rId18" Type="http://schemas.openxmlformats.org/officeDocument/2006/relationships/image" Target="../media/image304.jpg"/><Relationship Id="rId19" Type="http://schemas.openxmlformats.org/officeDocument/2006/relationships/image" Target="../media/image305.png"/><Relationship Id="rId1" Type="http://schemas.openxmlformats.org/officeDocument/2006/relationships/slideLayout" Target="../slideLayouts/slideLayout203.xml"/><Relationship Id="rId2" Type="http://schemas.openxmlformats.org/officeDocument/2006/relationships/notesSlide" Target="../notesSlides/notesSlide36.xml"/><Relationship Id="rId3" Type="http://schemas.openxmlformats.org/officeDocument/2006/relationships/image" Target="../media/image289.jpg"/><Relationship Id="rId4" Type="http://schemas.openxmlformats.org/officeDocument/2006/relationships/image" Target="../media/image290.jpg"/><Relationship Id="rId5" Type="http://schemas.openxmlformats.org/officeDocument/2006/relationships/image" Target="../media/image291.png"/><Relationship Id="rId6" Type="http://schemas.openxmlformats.org/officeDocument/2006/relationships/image" Target="../media/image292.jpg"/><Relationship Id="rId7" Type="http://schemas.openxmlformats.org/officeDocument/2006/relationships/image" Target="../media/image293.png"/><Relationship Id="rId8" Type="http://schemas.openxmlformats.org/officeDocument/2006/relationships/image" Target="../media/image29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s>
</file>

<file path=ppt/slides/_rels/slide47.xml.rels><?xml version="1.0" encoding="UTF-8" standalone="yes"?>
<Relationships xmlns="http://schemas.openxmlformats.org/package/2006/relationships"><Relationship Id="rId9" Type="http://schemas.openxmlformats.org/officeDocument/2006/relationships/image" Target="../media/image323.png"/><Relationship Id="rId20" Type="http://schemas.openxmlformats.org/officeDocument/2006/relationships/image" Target="../media/image188.jpg"/><Relationship Id="rId21" Type="http://schemas.openxmlformats.org/officeDocument/2006/relationships/image" Target="../media/image334.png"/><Relationship Id="rId22" Type="http://schemas.openxmlformats.org/officeDocument/2006/relationships/image" Target="../media/image335.png"/><Relationship Id="rId23" Type="http://schemas.openxmlformats.org/officeDocument/2006/relationships/image" Target="../media/image336.png"/><Relationship Id="rId24" Type="http://schemas.openxmlformats.org/officeDocument/2006/relationships/image" Target="../media/image337.png"/><Relationship Id="rId25" Type="http://schemas.openxmlformats.org/officeDocument/2006/relationships/image" Target="../media/image338.png"/><Relationship Id="rId26" Type="http://schemas.openxmlformats.org/officeDocument/2006/relationships/image" Target="../media/image339.jpeg"/><Relationship Id="rId27" Type="http://schemas.openxmlformats.org/officeDocument/2006/relationships/image" Target="../media/image214.png"/><Relationship Id="rId28" Type="http://schemas.openxmlformats.org/officeDocument/2006/relationships/image" Target="../media/image340.jpg"/><Relationship Id="rId29" Type="http://schemas.openxmlformats.org/officeDocument/2006/relationships/image" Target="../media/image341.jpeg"/><Relationship Id="rId10" Type="http://schemas.openxmlformats.org/officeDocument/2006/relationships/image" Target="../media/image324.jpg"/><Relationship Id="rId11" Type="http://schemas.openxmlformats.org/officeDocument/2006/relationships/image" Target="../media/image325.png"/><Relationship Id="rId12" Type="http://schemas.openxmlformats.org/officeDocument/2006/relationships/image" Target="../media/image326.png"/><Relationship Id="rId13" Type="http://schemas.openxmlformats.org/officeDocument/2006/relationships/image" Target="../media/image327.jpg"/><Relationship Id="rId14" Type="http://schemas.openxmlformats.org/officeDocument/2006/relationships/image" Target="../media/image328.jpg"/><Relationship Id="rId15" Type="http://schemas.openxmlformats.org/officeDocument/2006/relationships/image" Target="../media/image329.png"/><Relationship Id="rId16" Type="http://schemas.openxmlformats.org/officeDocument/2006/relationships/image" Target="../media/image330.png"/><Relationship Id="rId17" Type="http://schemas.openxmlformats.org/officeDocument/2006/relationships/image" Target="../media/image331.jpg"/><Relationship Id="rId18" Type="http://schemas.openxmlformats.org/officeDocument/2006/relationships/image" Target="../media/image332.png"/><Relationship Id="rId19" Type="http://schemas.openxmlformats.org/officeDocument/2006/relationships/image" Target="../media/image333.jpeg"/><Relationship Id="rId1" Type="http://schemas.openxmlformats.org/officeDocument/2006/relationships/slideLayout" Target="../slideLayouts/slideLayout203.xml"/><Relationship Id="rId2" Type="http://schemas.openxmlformats.org/officeDocument/2006/relationships/image" Target="../media/image316.png"/><Relationship Id="rId3" Type="http://schemas.openxmlformats.org/officeDocument/2006/relationships/image" Target="../media/image317.gif"/><Relationship Id="rId4" Type="http://schemas.openxmlformats.org/officeDocument/2006/relationships/image" Target="../media/image318.png"/><Relationship Id="rId5" Type="http://schemas.openxmlformats.org/officeDocument/2006/relationships/image" Target="../media/image319.png"/><Relationship Id="rId6" Type="http://schemas.openxmlformats.org/officeDocument/2006/relationships/image" Target="../media/image320.png"/><Relationship Id="rId7" Type="http://schemas.openxmlformats.org/officeDocument/2006/relationships/image" Target="../media/image321.png"/><Relationship Id="rId8" Type="http://schemas.openxmlformats.org/officeDocument/2006/relationships/image" Target="../media/image32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1" Type="http://schemas.openxmlformats.org/officeDocument/2006/relationships/image" Target="../media/image344.emf"/><Relationship Id="rId12" Type="http://schemas.openxmlformats.org/officeDocument/2006/relationships/image" Target="../media/image345.png"/><Relationship Id="rId1" Type="http://schemas.openxmlformats.org/officeDocument/2006/relationships/customXml" Target="../../customXml/item6.xml"/><Relationship Id="rId2" Type="http://schemas.openxmlformats.org/officeDocument/2006/relationships/customXml" Target="../../customXml/item4.xml"/><Relationship Id="rId3" Type="http://schemas.openxmlformats.org/officeDocument/2006/relationships/customXml" Target="../../customXml/item2.xml"/><Relationship Id="rId4" Type="http://schemas.openxmlformats.org/officeDocument/2006/relationships/slideLayout" Target="../slideLayouts/slideLayout83.xml"/><Relationship Id="rId5" Type="http://schemas.openxmlformats.org/officeDocument/2006/relationships/notesSlide" Target="../notesSlides/notesSlide37.xml"/><Relationship Id="rId6" Type="http://schemas.openxmlformats.org/officeDocument/2006/relationships/image" Target="../media/image342.emf"/><Relationship Id="rId7" Type="http://schemas.openxmlformats.org/officeDocument/2006/relationships/image" Target="../media/image343.emf"/><Relationship Id="rId8" Type="http://schemas.openxmlformats.org/officeDocument/2006/relationships/image" Target="../media/image54.png"/><Relationship Id="rId9" Type="http://schemas.openxmlformats.org/officeDocument/2006/relationships/image" Target="../media/image81.png"/><Relationship Id="rId10" Type="http://schemas.openxmlformats.org/officeDocument/2006/relationships/image" Target="../media/image8.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5.png"/><Relationship Id="rId5" Type="http://schemas.openxmlformats.org/officeDocument/2006/relationships/image" Target="../media/image346.emf"/><Relationship Id="rId6" Type="http://schemas.openxmlformats.org/officeDocument/2006/relationships/image" Target="../media/image47.png"/><Relationship Id="rId7" Type="http://schemas.openxmlformats.org/officeDocument/2006/relationships/image" Target="../media/image347.emf"/><Relationship Id="rId8" Type="http://schemas.openxmlformats.org/officeDocument/2006/relationships/image" Target="../media/image93.png"/><Relationship Id="rId9" Type="http://schemas.openxmlformats.org/officeDocument/2006/relationships/image" Target="../media/image348.png"/><Relationship Id="rId10" Type="http://schemas.openxmlformats.org/officeDocument/2006/relationships/image" Target="../media/image349.png"/><Relationship Id="rId1" Type="http://schemas.openxmlformats.org/officeDocument/2006/relationships/customXml" Target="../../customXml/item7.xml"/><Relationship Id="rId2" Type="http://schemas.openxmlformats.org/officeDocument/2006/relationships/slideLayout" Target="../slideLayouts/slideLayout235.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350.png"/><Relationship Id="rId5" Type="http://schemas.openxmlformats.org/officeDocument/2006/relationships/image" Target="../media/image46.png"/><Relationship Id="rId1" Type="http://schemas.openxmlformats.org/officeDocument/2006/relationships/slideLayout" Target="../slideLayouts/slideLayout83.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1" Type="http://schemas.openxmlformats.org/officeDocument/2006/relationships/image" Target="../media/image359.png"/><Relationship Id="rId12" Type="http://schemas.openxmlformats.org/officeDocument/2006/relationships/image" Target="../media/image360.png"/><Relationship Id="rId13" Type="http://schemas.openxmlformats.org/officeDocument/2006/relationships/image" Target="../media/image361.png"/><Relationship Id="rId14" Type="http://schemas.openxmlformats.org/officeDocument/2006/relationships/image" Target="../media/image362.png"/><Relationship Id="rId15" Type="http://schemas.openxmlformats.org/officeDocument/2006/relationships/image" Target="../media/image363.png"/><Relationship Id="rId16" Type="http://schemas.openxmlformats.org/officeDocument/2006/relationships/image" Target="../media/image364.png"/><Relationship Id="rId1" Type="http://schemas.openxmlformats.org/officeDocument/2006/relationships/slideLayout" Target="../slideLayouts/slideLayout83.xml"/><Relationship Id="rId2" Type="http://schemas.openxmlformats.org/officeDocument/2006/relationships/notesSlide" Target="../notesSlides/notesSlide40.xml"/><Relationship Id="rId3" Type="http://schemas.openxmlformats.org/officeDocument/2006/relationships/image" Target="../media/image351.png"/><Relationship Id="rId4" Type="http://schemas.openxmlformats.org/officeDocument/2006/relationships/image" Target="../media/image352.png"/><Relationship Id="rId5" Type="http://schemas.openxmlformats.org/officeDocument/2006/relationships/image" Target="../media/image353.png"/><Relationship Id="rId6" Type="http://schemas.openxmlformats.org/officeDocument/2006/relationships/image" Target="../media/image354.png"/><Relationship Id="rId7" Type="http://schemas.openxmlformats.org/officeDocument/2006/relationships/image" Target="../media/image355.png"/><Relationship Id="rId8" Type="http://schemas.openxmlformats.org/officeDocument/2006/relationships/image" Target="../media/image356.png"/><Relationship Id="rId9" Type="http://schemas.openxmlformats.org/officeDocument/2006/relationships/image" Target="../media/image357.png"/><Relationship Id="rId10" Type="http://schemas.openxmlformats.org/officeDocument/2006/relationships/image" Target="../media/image358.png"/></Relationships>
</file>

<file path=ppt/slides/_rels/slide54.xml.rels><?xml version="1.0" encoding="UTF-8" standalone="yes"?>
<Relationships xmlns="http://schemas.openxmlformats.org/package/2006/relationships"><Relationship Id="rId11" Type="http://schemas.openxmlformats.org/officeDocument/2006/relationships/image" Target="../media/image370.png"/><Relationship Id="rId12" Type="http://schemas.openxmlformats.org/officeDocument/2006/relationships/image" Target="../media/image371.png"/><Relationship Id="rId1" Type="http://schemas.openxmlformats.org/officeDocument/2006/relationships/slideLayout" Target="../slideLayouts/slideLayout83.xml"/><Relationship Id="rId2" Type="http://schemas.openxmlformats.org/officeDocument/2006/relationships/notesSlide" Target="../notesSlides/notesSlide41.xml"/><Relationship Id="rId3" Type="http://schemas.openxmlformats.org/officeDocument/2006/relationships/image" Target="../media/image365.png"/><Relationship Id="rId4" Type="http://schemas.openxmlformats.org/officeDocument/2006/relationships/image" Target="../media/image366.png"/><Relationship Id="rId5" Type="http://schemas.openxmlformats.org/officeDocument/2006/relationships/image" Target="../media/image347.emf"/><Relationship Id="rId6" Type="http://schemas.openxmlformats.org/officeDocument/2006/relationships/image" Target="../media/image367.png"/><Relationship Id="rId7" Type="http://schemas.openxmlformats.org/officeDocument/2006/relationships/image" Target="../media/image368.png"/><Relationship Id="rId8" Type="http://schemas.openxmlformats.org/officeDocument/2006/relationships/image" Target="../media/image54.png"/><Relationship Id="rId9" Type="http://schemas.openxmlformats.org/officeDocument/2006/relationships/image" Target="../media/image72.png"/><Relationship Id="rId10" Type="http://schemas.openxmlformats.org/officeDocument/2006/relationships/image" Target="../media/image369.png"/></Relationships>
</file>

<file path=ppt/slides/_rels/slide55.xml.rels><?xml version="1.0" encoding="UTF-8" standalone="yes"?>
<Relationships xmlns="http://schemas.openxmlformats.org/package/2006/relationships"><Relationship Id="rId3" Type="http://schemas.openxmlformats.org/officeDocument/2006/relationships/image" Target="../media/image372.emf"/><Relationship Id="rId4" Type="http://schemas.openxmlformats.org/officeDocument/2006/relationships/image" Target="../media/image373.emf"/><Relationship Id="rId5" Type="http://schemas.openxmlformats.org/officeDocument/2006/relationships/image" Target="../media/image374.emf"/><Relationship Id="rId6" Type="http://schemas.openxmlformats.org/officeDocument/2006/relationships/image" Target="../media/image25.png"/><Relationship Id="rId1" Type="http://schemas.openxmlformats.org/officeDocument/2006/relationships/slideLayout" Target="../slideLayouts/slideLayout11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1" Type="http://schemas.openxmlformats.org/officeDocument/2006/relationships/image" Target="../media/image378.png"/><Relationship Id="rId12" Type="http://schemas.openxmlformats.org/officeDocument/2006/relationships/image" Target="../media/image379.png"/><Relationship Id="rId1" Type="http://schemas.openxmlformats.org/officeDocument/2006/relationships/slideLayout" Target="../slideLayouts/slideLayout112.xml"/><Relationship Id="rId2" Type="http://schemas.openxmlformats.org/officeDocument/2006/relationships/notesSlide" Target="../notesSlides/notesSlide43.xml"/><Relationship Id="rId3" Type="http://schemas.openxmlformats.org/officeDocument/2006/relationships/image" Target="../media/image372.emf"/><Relationship Id="rId4" Type="http://schemas.openxmlformats.org/officeDocument/2006/relationships/image" Target="../media/image373.emf"/><Relationship Id="rId5" Type="http://schemas.openxmlformats.org/officeDocument/2006/relationships/image" Target="../media/image374.emf"/><Relationship Id="rId6" Type="http://schemas.openxmlformats.org/officeDocument/2006/relationships/image" Target="../media/image279.emf"/><Relationship Id="rId7" Type="http://schemas.openxmlformats.org/officeDocument/2006/relationships/image" Target="../media/image375.emf"/><Relationship Id="rId8" Type="http://schemas.openxmlformats.org/officeDocument/2006/relationships/image" Target="../media/image376.png"/><Relationship Id="rId9" Type="http://schemas.microsoft.com/office/2007/relationships/hdphoto" Target="../media/hdphoto6.wdp"/><Relationship Id="rId10" Type="http://schemas.openxmlformats.org/officeDocument/2006/relationships/image" Target="../media/image377.emf"/></Relationships>
</file>

<file path=ppt/slides/_rels/slide57.xml.rels><?xml version="1.0" encoding="UTF-8" standalone="yes"?>
<Relationships xmlns="http://schemas.openxmlformats.org/package/2006/relationships"><Relationship Id="rId3" Type="http://schemas.openxmlformats.org/officeDocument/2006/relationships/image" Target="../media/image279.emf"/><Relationship Id="rId4" Type="http://schemas.openxmlformats.org/officeDocument/2006/relationships/image" Target="../media/image372.emf"/><Relationship Id="rId5" Type="http://schemas.openxmlformats.org/officeDocument/2006/relationships/image" Target="../media/image373.emf"/><Relationship Id="rId6" Type="http://schemas.openxmlformats.org/officeDocument/2006/relationships/image" Target="../media/image374.emf"/><Relationship Id="rId7" Type="http://schemas.openxmlformats.org/officeDocument/2006/relationships/image" Target="../media/image380.emf"/><Relationship Id="rId8" Type="http://schemas.openxmlformats.org/officeDocument/2006/relationships/image" Target="../media/image377.emf"/><Relationship Id="rId1" Type="http://schemas.openxmlformats.org/officeDocument/2006/relationships/slideLayout" Target="../slideLayouts/slideLayout117.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3" Type="http://schemas.openxmlformats.org/officeDocument/2006/relationships/image" Target="../media/image382.emf"/><Relationship Id="rId4" Type="http://schemas.openxmlformats.org/officeDocument/2006/relationships/image" Target="../media/image383.emf"/><Relationship Id="rId1" Type="http://schemas.openxmlformats.org/officeDocument/2006/relationships/slideLayout" Target="../slideLayouts/slideLayout76.xml"/><Relationship Id="rId2" Type="http://schemas.openxmlformats.org/officeDocument/2006/relationships/image" Target="../media/image38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4.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notesSlide" Target="../notesSlides/notesSlide6.xml"/><Relationship Id="rId3" Type="http://schemas.openxmlformats.org/officeDocument/2006/relationships/image" Target="../media/image1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notesSlide" Target="../notesSlides/notesSlide7.xml"/><Relationship Id="rId3" Type="http://schemas.openxmlformats.org/officeDocument/2006/relationships/image" Target="../media/image122.emf"/></Relationships>
</file>

<file path=ppt/slides/_rels/slide9.xml.rels><?xml version="1.0" encoding="UTF-8" standalone="yes"?>
<Relationships xmlns="http://schemas.openxmlformats.org/package/2006/relationships"><Relationship Id="rId3" Type="http://schemas.openxmlformats.org/officeDocument/2006/relationships/image" Target="../media/image122.emf"/><Relationship Id="rId4" Type="http://schemas.openxmlformats.org/officeDocument/2006/relationships/image" Target="../media/image123.emf"/><Relationship Id="rId5" Type="http://schemas.openxmlformats.org/officeDocument/2006/relationships/image" Target="../media/image124.emf"/><Relationship Id="rId1" Type="http://schemas.openxmlformats.org/officeDocument/2006/relationships/slideLayout" Target="../slideLayouts/slideLayout2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4" name="Text Placeholder 2"/>
          <p:cNvSpPr txBox="1">
            <a:spLocks/>
          </p:cNvSpPr>
          <p:nvPr/>
        </p:nvSpPr>
        <p:spPr>
          <a:xfrm>
            <a:off x="-1588" y="4085490"/>
            <a:ext cx="12188825" cy="1676400"/>
          </a:xfrm>
          <a:prstGeom prst="rect">
            <a:avLst/>
          </a:prstGeom>
        </p:spPr>
        <p:txBody>
          <a:bodyPr/>
          <a:lstStyle>
            <a:lvl1pPr marL="0" marR="0" indent="0" algn="ctr"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lang="en-US" sz="2244" b="0" kern="1200" cap="none" spc="-104" baseline="0" dirty="0">
                <a:ln w="3175">
                  <a:noFill/>
                </a:ln>
                <a:solidFill>
                  <a:srgbClr val="FFFFFF"/>
                </a:solidFill>
                <a:effectLst/>
                <a:latin typeface="+mj-lt"/>
                <a:ea typeface="+mn-ea"/>
                <a:cs typeface="Segoe UI" pitchFamily="34" charset="0"/>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2400" smtClean="0"/>
              <a:t>Sebastian Pederiva</a:t>
            </a:r>
          </a:p>
          <a:p>
            <a:r>
              <a:rPr lang="en-US" sz="2400" dirty="0" err="1" smtClean="0"/>
              <a:t>sebastianp@sela.co.il</a:t>
            </a:r>
            <a:endParaRPr lang="en-US" sz="2400" dirty="0" smtClean="0"/>
          </a:p>
          <a:p>
            <a:r>
              <a:rPr lang="en-US" sz="2400" dirty="0" smtClean="0"/>
              <a:t>@</a:t>
            </a:r>
            <a:r>
              <a:rPr lang="en-US" sz="2400" dirty="0" err="1" smtClean="0"/>
              <a:t>spederiva</a:t>
            </a:r>
            <a:endParaRPr lang="en-US" sz="2400" dirty="0"/>
          </a:p>
        </p:txBody>
      </p:sp>
      <p:sp>
        <p:nvSpPr>
          <p:cNvPr id="5" name="Text Placeholder 2"/>
          <p:cNvSpPr txBox="1">
            <a:spLocks/>
          </p:cNvSpPr>
          <p:nvPr/>
        </p:nvSpPr>
        <p:spPr>
          <a:xfrm>
            <a:off x="1" y="-1"/>
            <a:ext cx="6475412" cy="1230923"/>
          </a:xfrm>
          <a:prstGeom prst="rect">
            <a:avLst/>
          </a:prstGeom>
        </p:spPr>
        <p:txBody>
          <a:bodyPr/>
          <a:lstStyle>
            <a:lvl1pPr marL="0" marR="0" indent="0" algn="ctr"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lang="en-US" sz="2200" b="0" kern="1200" cap="none" spc="-102" baseline="0" dirty="0">
                <a:ln w="3175">
                  <a:noFill/>
                </a:ln>
                <a:solidFill>
                  <a:srgbClr val="FFFFFF"/>
                </a:solidFill>
                <a:effectLst/>
                <a:latin typeface="+mj-lt"/>
                <a:ea typeface="+mn-ea"/>
                <a:cs typeface="Segoe UI" pitchFamily="34" charset="0"/>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dirty="0" err="1" smtClean="0"/>
              <a:t>Wifi</a:t>
            </a:r>
            <a:r>
              <a:rPr lang="en-US" dirty="0" smtClean="0"/>
              <a:t>: </a:t>
            </a:r>
            <a:r>
              <a:rPr lang="en-US" dirty="0" smtClean="0"/>
              <a:t>MTCGUEST</a:t>
            </a:r>
            <a:endParaRPr lang="en-US" dirty="0" smtClean="0"/>
          </a:p>
          <a:p>
            <a:pPr algn="l"/>
            <a:r>
              <a:rPr lang="en-US" dirty="0" smtClean="0"/>
              <a:t>User: MsGst2016</a:t>
            </a:r>
          </a:p>
          <a:p>
            <a:pPr algn="l"/>
            <a:r>
              <a:rPr lang="en-US" dirty="0" smtClean="0"/>
              <a:t>Pass: N3j7a9b2</a:t>
            </a:r>
            <a:endParaRPr lang="en-US" dirty="0"/>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smtClean="0">
                <a:ln>
                  <a:noFill/>
                </a:ln>
                <a:effectLst/>
                <a:uLnTx/>
                <a:uFillTx/>
                <a:latin typeface="Segoe UI Light"/>
                <a:ea typeface="MS PGothic" panose="020B0600070205080204" pitchFamily="34" charset="-128"/>
                <a:cs typeface="+mn-cs"/>
              </a:rPr>
              <a:t>Azure</a:t>
            </a:r>
            <a:endPar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endParaRP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Hybrid</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Open + Flexible</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r>
              <a:rPr lang="en-US" dirty="0" smtClean="0">
                <a:latin typeface="Segoe UI Semibold" panose="020B0702040204020203" pitchFamily="34" charset="0"/>
                <a:cs typeface="Segoe UI Semibold" panose="020B0702040204020203" pitchFamily="34" charset="0"/>
              </a:rPr>
              <a:t/>
            </a:r>
            <a:br>
              <a:rPr lang="en-US" dirty="0" smtClean="0">
                <a:latin typeface="Segoe UI Semibold" panose="020B0702040204020203" pitchFamily="34" charset="0"/>
                <a:cs typeface="Segoe UI Semibold" panose="020B0702040204020203" pitchFamily="34" charset="0"/>
              </a:rPr>
            </a:br>
            <a:r>
              <a:rPr lang="en-US" dirty="0" smtClean="0">
                <a:latin typeface="Segoe UI Semibold" panose="020B0702040204020203" pitchFamily="34" charset="0"/>
                <a:cs typeface="Segoe UI Semibold" panose="020B0702040204020203" pitchFamily="34" charset="0"/>
              </a:rPr>
              <a:t>flexible</a:t>
            </a:r>
            <a:endParaRPr lang="en-US" dirty="0">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Applications</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Infrastructure</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Databases &amp; Middleware</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App Frameworks</a:t>
              </a:r>
              <a:endParaRPr lang="en-US" sz="1100" dirty="0">
                <a:solidFill>
                  <a:srgbClr val="505050"/>
                </a:solidFill>
                <a:latin typeface="Segoe UI Semibold" panose="020B0702040204020203" pitchFamily="34" charset="0"/>
                <a:cs typeface="Segoe UI Semibold" panose="020B0702040204020203" pitchFamily="34" charset="0"/>
              </a:endParaRP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Dev + IT productivity</a:t>
            </a:r>
            <a:endPar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smtClean="0">
                    <a:solidFill>
                      <a:schemeClr val="bg1"/>
                    </a:solidFill>
                  </a:rPr>
                  <a:t>Visual Studio</a:t>
                </a:r>
              </a:p>
              <a:p>
                <a:pPr>
                  <a:lnSpc>
                    <a:spcPct val="90000"/>
                  </a:lnSpc>
                  <a:spcAft>
                    <a:spcPts val="1200"/>
                  </a:spcAft>
                </a:pPr>
                <a:r>
                  <a:rPr lang="en-US" sz="2400" dirty="0" smtClean="0">
                    <a:solidFill>
                      <a:schemeClr val="bg1"/>
                    </a:solidFill>
                  </a:rPr>
                  <a:t>GitHub</a:t>
                </a:r>
              </a:p>
              <a:p>
                <a:pPr>
                  <a:lnSpc>
                    <a:spcPct val="90000"/>
                  </a:lnSpc>
                  <a:spcAft>
                    <a:spcPts val="1200"/>
                  </a:spcAft>
                </a:pPr>
                <a:r>
                  <a:rPr lang="en-US" sz="2400" dirty="0" smtClean="0">
                    <a:solidFill>
                      <a:schemeClr val="bg1"/>
                    </a:solidFill>
                  </a:rPr>
                  <a:t>Eclipse</a:t>
                </a:r>
              </a:p>
              <a:p>
                <a:pPr>
                  <a:lnSpc>
                    <a:spcPct val="90000"/>
                  </a:lnSpc>
                  <a:spcAft>
                    <a:spcPts val="1200"/>
                  </a:spcAft>
                </a:pPr>
                <a:r>
                  <a:rPr lang="en-US" sz="2400" dirty="0" smtClean="0">
                    <a:solidFill>
                      <a:schemeClr val="bg1"/>
                    </a:solidFill>
                  </a:rPr>
                  <a:t>Chef + Puppet</a:t>
                </a:r>
              </a:p>
              <a:p>
                <a:pPr>
                  <a:lnSpc>
                    <a:spcPct val="90000"/>
                  </a:lnSpc>
                  <a:spcAft>
                    <a:spcPts val="1200"/>
                  </a:spcAft>
                </a:pPr>
                <a:r>
                  <a:rPr lang="en-US" sz="2400" dirty="0" err="1" smtClean="0">
                    <a:solidFill>
                      <a:schemeClr val="bg1"/>
                    </a:solidFill>
                  </a:rPr>
                  <a:t>Powershell</a:t>
                </a:r>
                <a:endParaRPr lang="en-US" sz="2400" dirty="0" smtClean="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SaaS extensibility</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Trustworthy</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smtClean="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smtClean="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smtClean="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endPar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endParaRP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smtClean="0">
                <a:latin typeface="Segoe UI Semibold" panose="020B0702040204020203" pitchFamily="34" charset="0"/>
                <a:cs typeface="Segoe UI Semibold" panose="020B0702040204020203" pitchFamily="34" charset="0"/>
              </a:rPr>
              <a:t>Trustworthy</a:t>
            </a:r>
            <a:endParaRPr lang="en-US" dirty="0">
              <a:latin typeface="Segoe UI Semibold" panose="020B0702040204020203" pitchFamily="34" charset="0"/>
              <a:cs typeface="Segoe UI Semibold" panose="020B0702040204020203" pitchFamily="34" charset="0"/>
            </a:endParaRP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smtClean="0">
                  <a:solidFill>
                    <a:srgbClr val="002050"/>
                  </a:solidFill>
                  <a:latin typeface="Segoe UI Semibold" panose="020B0702040204020203" pitchFamily="34" charset="0"/>
                  <a:cs typeface="Segoe UI Semibold" panose="020B0702040204020203" pitchFamily="34" charset="0"/>
                </a:rPr>
                <a:t>Trustworthy</a:t>
              </a:r>
              <a:endParaRPr lang="en-US" dirty="0">
                <a:solidFill>
                  <a:srgbClr val="002050"/>
                </a:solidFill>
                <a:latin typeface="Segoe UI Semibold" panose="020B0702040204020203" pitchFamily="34" charset="0"/>
                <a:cs typeface="Segoe UI Semibold" panose="020B0702040204020203" pitchFamily="34" charset="0"/>
              </a:endParaRP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a:t>
            </a:r>
            <a:r>
              <a:rPr lang="en-US" sz="1600" dirty="0" smtClean="0">
                <a:solidFill>
                  <a:srgbClr val="002050"/>
                </a:solidFill>
                <a:latin typeface="Segoe UI Semibold" panose="020B0702040204020203" pitchFamily="34" charset="0"/>
                <a:cs typeface="Segoe UI Semibold" panose="020B0702040204020203" pitchFamily="34" charset="0"/>
              </a:rPr>
              <a:t>SaaS </a:t>
            </a:r>
            <a:br>
              <a:rPr lang="en-US" sz="1600" dirty="0" smtClean="0">
                <a:solidFill>
                  <a:srgbClr val="002050"/>
                </a:solidFill>
                <a:latin typeface="Segoe UI Semibold" panose="020B0702040204020203" pitchFamily="34" charset="0"/>
                <a:cs typeface="Segoe UI Semibold" panose="020B0702040204020203" pitchFamily="34" charset="0"/>
              </a:rPr>
            </a:br>
            <a:r>
              <a:rPr lang="en-US" sz="1600" dirty="0" smtClean="0">
                <a:solidFill>
                  <a:srgbClr val="002050"/>
                </a:solidFill>
                <a:latin typeface="Segoe UI Semibold" panose="020B0702040204020203" pitchFamily="34" charset="0"/>
                <a:cs typeface="Segoe UI Semibold" panose="020B0702040204020203" pitchFamily="34" charset="0"/>
              </a:rPr>
              <a:t>extensibility</a:t>
            </a:r>
            <a:endParaRPr lang="en-US" sz="1600" dirty="0">
              <a:solidFill>
                <a:srgbClr val="00205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smtClean="0">
                <a:solidFill>
                  <a:srgbClr val="0072CC"/>
                </a:solidFill>
                <a:latin typeface="Segoe UI Semibold" panose="020B0702040204020203" pitchFamily="34" charset="0"/>
                <a:cs typeface="Segoe UI Semibold" panose="020B0702040204020203" pitchFamily="34" charset="0"/>
              </a:rPr>
              <a:t>processed by Azure </a:t>
            </a:r>
            <a:r>
              <a:rPr lang="en-US" dirty="0" err="1" smtClean="0">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smtClean="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smtClean="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smtClean="0">
                <a:ln>
                  <a:noFill/>
                </a:ln>
                <a:solidFill>
                  <a:srgbClr val="FFFFFF"/>
                </a:solidFill>
                <a:effectLst/>
                <a:uLnTx/>
                <a:uFillTx/>
                <a:latin typeface="Segoe UI Light" panose="020B0502040204020203" pitchFamily="34" charset="0"/>
                <a:ea typeface="+mn-ea"/>
                <a:cs typeface="Segoe UI Light" panose="020B0502040204020203" pitchFamily="34" charset="0"/>
              </a:rPr>
              <a:t>&gt;80% </a:t>
            </a:r>
            <a:r>
              <a:rPr kumimoji="0" lang="en-US" sz="6000" b="0" i="0" u="none" strike="noStrike" kern="1200" cap="none" spc="0" normalizeH="0" baseline="0" noProof="0" dirty="0" smtClean="0">
                <a:ln>
                  <a:noFill/>
                </a:ln>
                <a:solidFill>
                  <a:srgbClr val="FFFFFF"/>
                </a:solidFill>
                <a:effectLst/>
                <a:uLnTx/>
                <a:uFillTx/>
                <a:latin typeface="Segoe UI Semilight"/>
                <a:ea typeface="+mn-ea"/>
                <a:cs typeface="Segoe UI Semibold" panose="020B0702040204020203" pitchFamily="34" charset="0"/>
              </a:rPr>
              <a:t/>
            </a:r>
            <a:br>
              <a:rPr kumimoji="0" lang="en-US" sz="6000" b="0" i="0" u="none" strike="noStrike" kern="1200" cap="none" spc="0" normalizeH="0" baseline="0" noProof="0" dirty="0" smtClean="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smtClean="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a:t>
                    </a: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endPar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r>
                <a:rPr lang="en-US" sz="1224" kern="0" dirty="0">
                  <a:solidFill>
                    <a:schemeClr val="tx1"/>
                  </a:solidFill>
                  <a:ea typeface="Segoe UI" pitchFamily="34" charset="0"/>
                  <a:cs typeface="Segoe UI" pitchFamily="34" charset="0"/>
                </a:rPr>
                <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412920351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Demo: Azure Portal</a:t>
            </a:r>
            <a:endParaRPr lang="en-US" sz="6600" dirty="0"/>
          </a:p>
        </p:txBody>
      </p:sp>
    </p:spTree>
    <p:extLst>
      <p:ext uri="{BB962C8B-B14F-4D97-AF65-F5344CB8AC3E}">
        <p14:creationId xmlns:p14="http://schemas.microsoft.com/office/powerpoint/2010/main" val="207671346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316" y="355170"/>
            <a:ext cx="11297450" cy="976663"/>
          </a:xfrm>
        </p:spPr>
        <p:txBody>
          <a:bodyPr/>
          <a:lstStyle/>
          <a:p>
            <a:pPr algn="ctr"/>
            <a:r>
              <a:rPr lang="en-US" dirty="0" smtClean="0"/>
              <a:t>Great Infrastructure Enhancements</a:t>
            </a:r>
            <a:endParaRPr lang="en-US" dirty="0"/>
          </a:p>
        </p:txBody>
      </p:sp>
      <p:sp>
        <p:nvSpPr>
          <p:cNvPr id="4" name="TextBox 3"/>
          <p:cNvSpPr txBox="1"/>
          <p:nvPr/>
        </p:nvSpPr>
        <p:spPr>
          <a:xfrm>
            <a:off x="8355699" y="4894981"/>
            <a:ext cx="3854012"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81"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4145785" y="1477906"/>
            <a:ext cx="4144904" cy="325273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8290689"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6" name="Group 45"/>
          <p:cNvGrpSpPr/>
          <p:nvPr/>
        </p:nvGrpSpPr>
        <p:grpSpPr>
          <a:xfrm>
            <a:off x="9334001" y="1674825"/>
            <a:ext cx="2240252" cy="2921521"/>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918">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82854" tIns="146283" rIns="182854" bIns="146283" rtlCol="0">
              <a:spAutoFit/>
            </a:bodyPr>
            <a:lstStyle/>
            <a:p>
              <a:pPr>
                <a:lnSpc>
                  <a:spcPct val="90000"/>
                </a:lnSpc>
                <a:spcAft>
                  <a:spcPts val="600"/>
                </a:spcAft>
              </a:pPr>
              <a:r>
                <a:rPr lang="en-US" sz="6119" b="1" dirty="0" smtClean="0">
                  <a:solidFill>
                    <a:srgbClr val="FFFFFF"/>
                  </a:solidFill>
                </a:rPr>
                <a:t>G</a:t>
              </a:r>
              <a:endParaRPr lang="en-US" sz="6119" b="1" dirty="0">
                <a:solidFill>
                  <a:srgbClr val="FFFFFF"/>
                </a:solidFill>
              </a:endParaRPr>
            </a:p>
          </p:txBody>
        </p:sp>
      </p:grpSp>
      <p:grpSp>
        <p:nvGrpSpPr>
          <p:cNvPr id="53" name="Group 52"/>
          <p:cNvGrpSpPr/>
          <p:nvPr/>
        </p:nvGrpSpPr>
        <p:grpSpPr>
          <a:xfrm>
            <a:off x="4658287" y="1567865"/>
            <a:ext cx="2944842" cy="3051803"/>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368426" y="5395403"/>
            <a:ext cx="3474482" cy="979379"/>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Optimized for data workloads</a:t>
            </a:r>
          </a:p>
          <a:p>
            <a:pPr>
              <a:lnSpc>
                <a:spcPct val="90000"/>
              </a:lnSpc>
              <a:spcBef>
                <a:spcPts val="306"/>
              </a:spcBef>
              <a:buClr>
                <a:srgbClr val="FFFFFF"/>
              </a:buClr>
            </a:pPr>
            <a:r>
              <a:rPr lang="en-US" sz="1428" dirty="0">
                <a:solidFill>
                  <a:srgbClr val="FDFDFD"/>
                </a:solidFill>
              </a:rPr>
              <a:t>Up to 32 CPU cores, 450 GB RAM, </a:t>
            </a:r>
            <a:br>
              <a:rPr lang="en-US" sz="1428" dirty="0">
                <a:solidFill>
                  <a:srgbClr val="FDFDFD"/>
                </a:solidFill>
              </a:rPr>
            </a:br>
            <a:r>
              <a:rPr lang="en-US" sz="1428" dirty="0">
                <a:solidFill>
                  <a:srgbClr val="FDFDFD"/>
                </a:solidFill>
              </a:rPr>
              <a:t>6.5 TB local SSD</a:t>
            </a:r>
          </a:p>
          <a:p>
            <a:pPr>
              <a:lnSpc>
                <a:spcPct val="90000"/>
              </a:lnSpc>
              <a:spcBef>
                <a:spcPts val="306"/>
              </a:spcBef>
              <a:buClr>
                <a:srgbClr val="FFFFFF"/>
              </a:buClr>
            </a:pPr>
            <a:r>
              <a:rPr lang="en-US" sz="1428" dirty="0">
                <a:solidFill>
                  <a:srgbClr val="FDFDFD"/>
                </a:solidFill>
              </a:rPr>
              <a:t>Latest generation Intel processor</a:t>
            </a:r>
          </a:p>
        </p:txBody>
      </p:sp>
      <p:sp>
        <p:nvSpPr>
          <p:cNvPr id="60" name="TextBox 59"/>
          <p:cNvSpPr txBox="1"/>
          <p:nvPr/>
        </p:nvSpPr>
        <p:spPr>
          <a:xfrm>
            <a:off x="4288444" y="4894982"/>
            <a:ext cx="3474483"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88445" y="5395402"/>
            <a:ext cx="3474482" cy="777696"/>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Up to 64 TB of storage per VM</a:t>
            </a:r>
          </a:p>
          <a:p>
            <a:pPr>
              <a:lnSpc>
                <a:spcPct val="90000"/>
              </a:lnSpc>
              <a:spcBef>
                <a:spcPts val="306"/>
              </a:spcBef>
              <a:buClr>
                <a:srgbClr val="FFFFFF"/>
              </a:buClr>
            </a:pPr>
            <a:r>
              <a:rPr lang="en-US" sz="1428" dirty="0" smtClean="0">
                <a:solidFill>
                  <a:srgbClr val="FDFDFD"/>
                </a:solidFill>
              </a:rPr>
              <a:t>&gt;80,000 </a:t>
            </a:r>
            <a:r>
              <a:rPr lang="en-US" sz="1428" dirty="0">
                <a:solidFill>
                  <a:srgbClr val="FDFDFD"/>
                </a:solidFill>
              </a:rPr>
              <a:t>IOPS per VM</a:t>
            </a:r>
          </a:p>
          <a:p>
            <a:pPr>
              <a:lnSpc>
                <a:spcPct val="90000"/>
              </a:lnSpc>
              <a:spcBef>
                <a:spcPts val="306"/>
              </a:spcBef>
              <a:buClr>
                <a:srgbClr val="FFFFFF"/>
              </a:buClr>
            </a:pPr>
            <a:r>
              <a:rPr lang="en-US" sz="1428" dirty="0">
                <a:solidFill>
                  <a:srgbClr val="FDFDFD"/>
                </a:solidFill>
              </a:rPr>
              <a:t>Less than 1ms read latency</a:t>
            </a:r>
          </a:p>
        </p:txBody>
      </p:sp>
      <p:sp>
        <p:nvSpPr>
          <p:cNvPr id="62" name="TextBox 61"/>
          <p:cNvSpPr txBox="1"/>
          <p:nvPr/>
        </p:nvSpPr>
        <p:spPr>
          <a:xfrm>
            <a:off x="269559" y="4894982"/>
            <a:ext cx="3791561"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9560" y="5395403"/>
            <a:ext cx="3474482" cy="1259538"/>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Integrated management portal</a:t>
            </a:r>
          </a:p>
          <a:p>
            <a:pPr>
              <a:lnSpc>
                <a:spcPct val="90000"/>
              </a:lnSpc>
              <a:spcBef>
                <a:spcPts val="306"/>
              </a:spcBef>
              <a:buClr>
                <a:srgbClr val="FFFFFF"/>
              </a:buClr>
            </a:pPr>
            <a:r>
              <a:rPr lang="en-US" sz="1428" dirty="0">
                <a:solidFill>
                  <a:srgbClr val="FDFDFD"/>
                </a:solidFill>
              </a:rPr>
              <a:t>Application Templates</a:t>
            </a:r>
          </a:p>
          <a:p>
            <a:pPr>
              <a:lnSpc>
                <a:spcPct val="90000"/>
              </a:lnSpc>
              <a:spcBef>
                <a:spcPts val="306"/>
              </a:spcBef>
              <a:buClr>
                <a:srgbClr val="FFFFFF"/>
              </a:buClr>
            </a:pPr>
            <a:r>
              <a:rPr lang="en-US" sz="1428" dirty="0">
                <a:solidFill>
                  <a:srgbClr val="FDFDFD"/>
                </a:solidFill>
              </a:rPr>
              <a:t>Lifecycle Management</a:t>
            </a:r>
          </a:p>
          <a:p>
            <a:pPr>
              <a:lnSpc>
                <a:spcPct val="90000"/>
              </a:lnSpc>
              <a:spcBef>
                <a:spcPts val="306"/>
              </a:spcBef>
              <a:buClr>
                <a:srgbClr val="FFFFFF"/>
              </a:buClr>
            </a:pPr>
            <a:r>
              <a:rPr lang="en-US" sz="1428" dirty="0">
                <a:solidFill>
                  <a:srgbClr val="FDFDFD"/>
                </a:solidFill>
              </a:rPr>
              <a:t>Role Based Access Control</a:t>
            </a:r>
          </a:p>
          <a:p>
            <a:pPr>
              <a:lnSpc>
                <a:spcPct val="90000"/>
              </a:lnSpc>
              <a:spcBef>
                <a:spcPts val="306"/>
              </a:spcBef>
              <a:buClr>
                <a:srgbClr val="FFFFFF"/>
              </a:buClr>
            </a:pPr>
            <a:r>
              <a:rPr lang="en-US" sz="1428" dirty="0">
                <a:solidFill>
                  <a:srgbClr val="FDFDFD"/>
                </a:solidFill>
              </a:rPr>
              <a:t>Billing API</a:t>
            </a:r>
          </a:p>
        </p:txBody>
      </p:sp>
      <p:grpSp>
        <p:nvGrpSpPr>
          <p:cNvPr id="6" name="Group 5"/>
          <p:cNvGrpSpPr/>
          <p:nvPr/>
        </p:nvGrpSpPr>
        <p:grpSpPr>
          <a:xfrm>
            <a:off x="196328" y="2079177"/>
            <a:ext cx="3593461" cy="2066330"/>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
        <p:nvSpPr>
          <p:cNvPr id="8" name="TextBox 7"/>
          <p:cNvSpPr txBox="1"/>
          <p:nvPr/>
        </p:nvSpPr>
        <p:spPr>
          <a:xfrm>
            <a:off x="618565" y="-13447"/>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477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 y="911"/>
            <a:ext cx="12431473" cy="6992703"/>
          </a:xfrm>
          <a:prstGeom prst="rect">
            <a:avLst/>
          </a:prstGeom>
        </p:spPr>
      </p:pic>
      <p:sp>
        <p:nvSpPr>
          <p:cNvPr id="11" name="Rectangle 10"/>
          <p:cNvSpPr/>
          <p:nvPr/>
        </p:nvSpPr>
        <p:spPr>
          <a:xfrm>
            <a:off x="7094745" y="3962454"/>
            <a:ext cx="5138824" cy="2813024"/>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9709" tIns="279709" rIns="279709" rtlCol="0" anchor="t"/>
          <a:lstStyle/>
          <a:p>
            <a:pPr marL="517954" indent="-517954">
              <a:spcAft>
                <a:spcPts val="1224"/>
              </a:spcAft>
            </a:pPr>
            <a:r>
              <a:rPr lang="en-US" sz="3263" dirty="0">
                <a:solidFill>
                  <a:schemeClr val="bg1"/>
                </a:solidFill>
                <a:latin typeface="+mj-lt"/>
                <a:sym typeface="Wingdings" panose="05000000000000000000" pitchFamily="2" charset="2"/>
              </a:rPr>
              <a:t></a:t>
            </a:r>
            <a:r>
              <a:rPr lang="en-US" sz="3263" dirty="0">
                <a:latin typeface="+mj-lt"/>
                <a:sym typeface="Wingdings" panose="05000000000000000000" pitchFamily="2" charset="2"/>
              </a:rPr>
              <a:t> </a:t>
            </a:r>
            <a:r>
              <a:rPr lang="en-US" sz="3263" dirty="0">
                <a:latin typeface="Segoe UI Light" panose="020B0502040204020203" pitchFamily="34" charset="0"/>
              </a:rPr>
              <a:t>Game sessions hosted using Azure</a:t>
            </a:r>
          </a:p>
          <a:p>
            <a:pPr marL="517954" indent="-517954">
              <a:spcAft>
                <a:spcPts val="1224"/>
              </a:spcAft>
            </a:pPr>
            <a:r>
              <a:rPr lang="en-US" sz="3263" dirty="0">
                <a:solidFill>
                  <a:schemeClr val="bg1"/>
                </a:solidFill>
                <a:latin typeface="Segoe UI Light" panose="020B0502040204020203" pitchFamily="34" charset="0"/>
                <a:sym typeface="Wingdings" panose="05000000000000000000" pitchFamily="2" charset="2"/>
              </a:rPr>
              <a:t></a:t>
            </a:r>
            <a:r>
              <a:rPr lang="en-US" sz="3263" dirty="0">
                <a:latin typeface="Segoe UI Light" panose="020B0502040204020203" pitchFamily="34" charset="0"/>
                <a:sym typeface="Wingdings" panose="05000000000000000000" pitchFamily="2" charset="2"/>
              </a:rPr>
              <a:t> </a:t>
            </a:r>
            <a:r>
              <a:rPr lang="en-US" sz="3263"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501" y="1209470"/>
            <a:ext cx="10051391" cy="2752475"/>
          </a:xfrm>
          <a:prstGeom prst="rect">
            <a:avLst/>
          </a:prstGeom>
        </p:spPr>
        <p:txBody>
          <a:bodyPr/>
          <a:lstStyle/>
          <a:p>
            <a:r>
              <a:rPr lang="en-US" dirty="0" err="1" smtClean="0">
                <a:solidFill>
                  <a:schemeClr val="bg1"/>
                </a:solidFill>
              </a:rPr>
              <a:t>Titanfall</a:t>
            </a:r>
            <a:endParaRPr lang="en-US" dirty="0">
              <a:solidFill>
                <a:schemeClr val="bg1"/>
              </a:solidFill>
            </a:endParaRPr>
          </a:p>
        </p:txBody>
      </p:sp>
      <p:sp>
        <p:nvSpPr>
          <p:cNvPr id="4" name="Rectangle 3"/>
          <p:cNvSpPr/>
          <p:nvPr/>
        </p:nvSpPr>
        <p:spPr>
          <a:xfrm>
            <a:off x="2501" y="6439871"/>
            <a:ext cx="5316905" cy="369332"/>
          </a:xfrm>
          <a:prstGeom prst="rect">
            <a:avLst/>
          </a:prstGeom>
        </p:spPr>
        <p:txBody>
          <a:bodyPr wrap="none">
            <a:spAutoFit/>
          </a:bodyPr>
          <a:lstStyle/>
          <a:p>
            <a:r>
              <a:rPr lang="en-US" dirty="0">
                <a:solidFill>
                  <a:schemeClr val="bg1"/>
                </a:solidFill>
              </a:rPr>
              <a:t>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a:t>
            </a:r>
            <a:r>
              <a:rPr lang="en-US" dirty="0" err="1">
                <a:solidFill>
                  <a:schemeClr val="bg1"/>
                </a:solidFill>
              </a:rPr>
              <a:t>nZxkReyxHuM</a:t>
            </a:r>
            <a:endParaRPr lang="en-US" dirty="0">
              <a:solidFill>
                <a:schemeClr val="bg1"/>
              </a:solidFill>
            </a:endParaRPr>
          </a:p>
        </p:txBody>
      </p:sp>
    </p:spTree>
    <p:extLst>
      <p:ext uri="{BB962C8B-B14F-4D97-AF65-F5344CB8AC3E}">
        <p14:creationId xmlns:p14="http://schemas.microsoft.com/office/powerpoint/2010/main" val="7543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3038" y="1913785"/>
            <a:ext cx="5501952" cy="2133600"/>
          </a:xfrm>
        </p:spPr>
        <p:txBody>
          <a:bodyPr/>
          <a:lstStyle/>
          <a:p>
            <a:r>
              <a:rPr lang="en-US" sz="6000" dirty="0" smtClean="0"/>
              <a:t>New </a:t>
            </a:r>
            <a:r>
              <a:rPr lang="en-US" sz="6000" b="1" dirty="0" smtClean="0">
                <a:latin typeface="Segoe UI Semibold" panose="020B0702040204020203" pitchFamily="34" charset="0"/>
                <a:cs typeface="Segoe UI Semibold" panose="020B0702040204020203" pitchFamily="34" charset="0"/>
              </a:rPr>
              <a:t>N</a:t>
            </a:r>
            <a:r>
              <a:rPr lang="en-US" sz="6000" dirty="0" smtClean="0"/>
              <a:t> family of</a:t>
            </a:r>
            <a:br>
              <a:rPr lang="en-US" sz="6000" dirty="0" smtClean="0"/>
            </a:br>
            <a:r>
              <a:rPr lang="en-US" sz="6000" dirty="0" smtClean="0"/>
              <a:t>virtual machines</a:t>
            </a:r>
            <a:endParaRPr lang="en-US" sz="6000" dirty="0"/>
          </a:p>
        </p:txBody>
      </p:sp>
      <p:sp>
        <p:nvSpPr>
          <p:cNvPr id="10" name="Content Placeholder 2"/>
          <p:cNvSpPr txBox="1">
            <a:spLocks/>
          </p:cNvSpPr>
          <p:nvPr/>
        </p:nvSpPr>
        <p:spPr>
          <a:xfrm>
            <a:off x="6523037" y="4009302"/>
            <a:ext cx="5677371" cy="17112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smtClean="0"/>
              <a:t>Latest NVIDIA GPU</a:t>
            </a:r>
          </a:p>
          <a:p>
            <a:pPr marL="0" indent="0">
              <a:buNone/>
            </a:pPr>
            <a:r>
              <a:rPr lang="en-US" sz="3200" dirty="0" smtClean="0"/>
              <a:t>Superfast RDMA network</a:t>
            </a:r>
          </a:p>
          <a:p>
            <a:pPr marL="0" indent="0">
              <a:buNone/>
            </a:pPr>
            <a:r>
              <a:rPr lang="en-US" sz="3200" dirty="0" smtClean="0"/>
              <a:t>High-end </a:t>
            </a:r>
            <a:r>
              <a:rPr lang="en-US" sz="3200" dirty="0"/>
              <a:t>remote visualization </a:t>
            </a:r>
          </a:p>
        </p:txBody>
      </p:sp>
      <p:cxnSp>
        <p:nvCxnSpPr>
          <p:cNvPr id="4" name="Straight Connector 3"/>
          <p:cNvCxnSpPr/>
          <p:nvPr/>
        </p:nvCxnSpPr>
        <p:spPr>
          <a:xfrm>
            <a:off x="6667971" y="3868969"/>
            <a:ext cx="518160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95321" y="4945062"/>
            <a:ext cx="4480135" cy="1891163"/>
          </a:xfrm>
          <a:prstGeom prst="rect">
            <a:avLst/>
          </a:prstGeom>
        </p:spPr>
      </p:pic>
      <p:sp>
        <p:nvSpPr>
          <p:cNvPr id="18" name="AutoShape 3"/>
          <p:cNvSpPr>
            <a:spLocks noChangeAspect="1" noChangeArrowheads="1" noTextEdit="1"/>
          </p:cNvSpPr>
          <p:nvPr/>
        </p:nvSpPr>
        <p:spPr bwMode="auto">
          <a:xfrm>
            <a:off x="5648033" y="1287463"/>
            <a:ext cx="4058309" cy="367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6642571" y="1176451"/>
            <a:ext cx="3392275" cy="830997"/>
          </a:xfrm>
          <a:prstGeom prst="rect">
            <a:avLst/>
          </a:prstGeom>
        </p:spPr>
        <p:txBody>
          <a:bodyPr wrap="none">
            <a:spAutoFit/>
          </a:bodyPr>
          <a:lstStyle/>
          <a:p>
            <a:r>
              <a:rPr lang="en-US" sz="4800" dirty="0">
                <a:solidFill>
                  <a:srgbClr val="0072CC"/>
                </a:solidFill>
                <a:latin typeface="Segoe UI Semilight" panose="020B0402040204020203" pitchFamily="34" charset="0"/>
                <a:cs typeface="Segoe UI Semilight" panose="020B0402040204020203" pitchFamily="34" charset="0"/>
              </a:rPr>
              <a:t>Announcing</a:t>
            </a:r>
            <a:endParaRPr lang="en-US" sz="4800" dirty="0"/>
          </a:p>
        </p:txBody>
      </p:sp>
      <p:grpSp>
        <p:nvGrpSpPr>
          <p:cNvPr id="3" name="Group 2"/>
          <p:cNvGrpSpPr/>
          <p:nvPr/>
        </p:nvGrpSpPr>
        <p:grpSpPr>
          <a:xfrm>
            <a:off x="1428606" y="1287463"/>
            <a:ext cx="4044008" cy="3721347"/>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3795046" y="-3255168"/>
              <a:ext cx="2050882" cy="2594556"/>
            </a:xfrm>
            <a:prstGeom prst="rect">
              <a:avLst/>
            </a:prstGeom>
            <a:noFill/>
          </p:spPr>
          <p:txBody>
            <a:bodyPr wrap="none" lIns="182880" tIns="146304" rIns="182880" bIns="146304" rtlCol="0">
              <a:spAutoFit/>
            </a:bodyPr>
            <a:lstStyle/>
            <a:p>
              <a:pPr>
                <a:lnSpc>
                  <a:spcPct val="90000"/>
                </a:lnSpc>
                <a:spcAft>
                  <a:spcPts val="600"/>
                </a:spcAft>
              </a:pPr>
              <a:r>
                <a:rPr lang="en-US" sz="16600" b="1" dirty="0" smtClean="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2114927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a:t>
                </a: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Delivery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smtClean="0">
                <a:solidFill>
                  <a:srgbClr val="00B0F0"/>
                </a:solidFill>
              </a:rPr>
              <a:t>Visual Studio Online: </a:t>
            </a:r>
            <a:r>
              <a:rPr lang="en-US" dirty="0" smtClean="0">
                <a:solidFill>
                  <a:schemeClr val="tx1"/>
                </a:solidFill>
              </a:rPr>
              <a:t>Code Repository</a:t>
            </a:r>
            <a:endParaRPr lang="en-US" dirty="0">
              <a:solidFill>
                <a:schemeClr val="tx1"/>
              </a:solidFill>
            </a:endParaRP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Build + Deploy</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Load Testing</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1">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Release Management</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Application Insights</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DevOps</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smtClean="0">
                <a:solidFill>
                  <a:srgbClr val="00B0F0"/>
                </a:solidFill>
              </a:rPr>
              <a:t>Azure App Service</a:t>
            </a:r>
            <a:r>
              <a:rPr lang="en-US" sz="4800" dirty="0" smtClean="0">
                <a:solidFill>
                  <a:schemeClr val="tx1"/>
                </a:solidFill>
              </a:rPr>
              <a:t/>
            </a:r>
            <a:br>
              <a:rPr lang="en-US" sz="4800" dirty="0" smtClean="0">
                <a:solidFill>
                  <a:schemeClr val="tx1"/>
                </a:solidFill>
              </a:rPr>
            </a:br>
            <a:r>
              <a:rPr lang="en-US" sz="3600" dirty="0" smtClean="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t>
            </a: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patching</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scale</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Integration with</a:t>
            </a:r>
            <a:r>
              <a:rPr lang="en-US" sz="2000" dirty="0">
                <a:solidFill>
                  <a:schemeClr val="tx2">
                    <a:lumMod val="10000"/>
                  </a:schemeClr>
                </a:solidFill>
                <a:latin typeface="Segoe UI Semibold" panose="020B0702040204020203" pitchFamily="34" charset="0"/>
                <a:cs typeface="Segoe UI Semibold" panose="020B0702040204020203" pitchFamily="34" charset="0"/>
              </a:rPr>
              <a:t> </a:t>
            </a: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existing </a:t>
            </a:r>
            <a:r>
              <a:rPr lang="en-US" sz="2000" dirty="0">
                <a:solidFill>
                  <a:schemeClr val="tx2">
                    <a:lumMod val="10000"/>
                  </a:schemeClr>
                </a:solidFill>
                <a:latin typeface="Segoe UI Semibold" panose="020B0702040204020203" pitchFamily="34" charset="0"/>
                <a:cs typeface="Segoe UI Semibold" panose="020B0702040204020203" pitchFamily="34" charset="0"/>
              </a:rPr>
              <a:t>apps</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Continuous deployment</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smtClean="0">
                <a:solidFill>
                  <a:schemeClr val="tx1"/>
                </a:solidFill>
              </a:rPr>
              <a:t>Azure App Service Web Apps</a:t>
            </a:r>
            <a:endParaRPr lang="en-US" dirty="0">
              <a:solidFill>
                <a:schemeClr val="tx1"/>
              </a:solidFill>
            </a:endParaRP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smtClean="0">
                <a:solidFill>
                  <a:schemeClr val="tx1"/>
                </a:solidFill>
              </a:rPr>
              <a:t>Azure App Service Mobile Apps</a:t>
            </a:r>
            <a:endParaRPr lang="en-US" dirty="0">
              <a:solidFill>
                <a:schemeClr val="tx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r>
                <a:b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endPar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ustomer churn,</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orecasting,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vision</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Visualizations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earning </a:t>
              </a:r>
              <a:b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nalytics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achine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earning</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tream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nalytics</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smtClean="0"/>
              <a:t>Cortana Analytics </a:t>
            </a:r>
            <a:r>
              <a:rPr lang="en-US" dirty="0"/>
              <a:t>S</a:t>
            </a:r>
            <a:r>
              <a:rPr lang="en-US" dirty="0" smtClean="0"/>
              <a:t>uite</a:t>
            </a:r>
            <a:br>
              <a:rPr lang="en-US" dirty="0" smtClean="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endPar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endPar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Stores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W</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anagement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vent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983" y="233150"/>
            <a:ext cx="11204938" cy="842446"/>
          </a:xfrm>
        </p:spPr>
        <p:txBody>
          <a:bodyPr>
            <a:noAutofit/>
          </a:bodyPr>
          <a:lstStyle/>
          <a:p>
            <a:pPr>
              <a:spcBef>
                <a:spcPts val="1835"/>
              </a:spcBef>
            </a:pPr>
            <a:r>
              <a:rPr lang="en-US" sz="4896" dirty="0">
                <a:solidFill>
                  <a:schemeClr val="bg1"/>
                </a:solidFill>
              </a:rPr>
              <a:t>Pay </a:t>
            </a:r>
            <a:r>
              <a:rPr lang="en-US" sz="4896" b="1" u="sng" dirty="0">
                <a:solidFill>
                  <a:schemeClr val="bg1"/>
                </a:solidFill>
              </a:rPr>
              <a:t>only</a:t>
            </a:r>
            <a:r>
              <a:rPr lang="en-US" sz="4896" dirty="0">
                <a:solidFill>
                  <a:schemeClr val="bg1"/>
                </a:solidFill>
              </a:rPr>
              <a:t> for what is used</a:t>
            </a:r>
            <a:br>
              <a:rPr lang="en-US" sz="4896" dirty="0">
                <a:solidFill>
                  <a:schemeClr val="bg1"/>
                </a:solidFill>
              </a:rPr>
            </a:br>
            <a:endParaRPr lang="en-US" sz="4896" dirty="0">
              <a:solidFill>
                <a:schemeClr val="bg1"/>
              </a:solidFill>
            </a:endParaRPr>
          </a:p>
        </p:txBody>
      </p:sp>
      <p:sp>
        <p:nvSpPr>
          <p:cNvPr id="3" name="Content Placeholder 2"/>
          <p:cNvSpPr>
            <a:spLocks noGrp="1"/>
          </p:cNvSpPr>
          <p:nvPr>
            <p:ph sz="quarter" idx="10"/>
          </p:nvPr>
        </p:nvSpPr>
        <p:spPr>
          <a:xfrm>
            <a:off x="634984" y="1243471"/>
            <a:ext cx="11204938" cy="5198402"/>
          </a:xfrm>
        </p:spPr>
        <p:txBody>
          <a:bodyPr>
            <a:normAutofit fontScale="85000" lnSpcReduction="10000"/>
          </a:bodyPr>
          <a:lstStyle/>
          <a:p>
            <a:pPr marL="174862" indent="-174862">
              <a:lnSpc>
                <a:spcPct val="150000"/>
              </a:lnSpc>
              <a:buFont typeface="Arial" pitchFamily="34" charset="0"/>
              <a:buChar char="•"/>
            </a:pPr>
            <a:r>
              <a:rPr lang="en-US" sz="3672" dirty="0">
                <a:solidFill>
                  <a:schemeClr val="bg1"/>
                </a:solidFill>
              </a:rPr>
              <a:t>There is no upfront cost</a:t>
            </a:r>
          </a:p>
          <a:p>
            <a:pPr marL="174862" indent="-174862">
              <a:lnSpc>
                <a:spcPct val="150000"/>
              </a:lnSpc>
              <a:buFont typeface="Arial" pitchFamily="34" charset="0"/>
              <a:buChar char="•"/>
            </a:pPr>
            <a:r>
              <a:rPr lang="en-US" sz="3672" dirty="0">
                <a:solidFill>
                  <a:schemeClr val="bg1"/>
                </a:solidFill>
              </a:rPr>
              <a:t>There is no need to buy any server licenses</a:t>
            </a:r>
          </a:p>
          <a:p>
            <a:pPr marL="174862" indent="-174862">
              <a:lnSpc>
                <a:spcPct val="100000"/>
              </a:lnSpc>
              <a:buFont typeface="Arial" pitchFamily="34" charset="0"/>
              <a:buChar char="•"/>
            </a:pPr>
            <a:r>
              <a:rPr lang="en-US" sz="3672" dirty="0">
                <a:solidFill>
                  <a:schemeClr val="bg1"/>
                </a:solidFill>
              </a:rPr>
              <a:t>If you use a SQL database, no need to buy a SQL Server license </a:t>
            </a:r>
          </a:p>
          <a:p>
            <a:pPr marL="174862" indent="-174862">
              <a:lnSpc>
                <a:spcPct val="150000"/>
              </a:lnSpc>
              <a:buFont typeface="Arial" pitchFamily="34" charset="0"/>
              <a:buChar char="•"/>
            </a:pPr>
            <a:r>
              <a:rPr lang="en-US" sz="3672" dirty="0">
                <a:solidFill>
                  <a:schemeClr val="bg1"/>
                </a:solidFill>
              </a:rPr>
              <a:t>For Virtual Machines and Web Sites, pay by the hour  </a:t>
            </a:r>
          </a:p>
          <a:p>
            <a:pPr marL="174862" indent="-174862">
              <a:lnSpc>
                <a:spcPct val="100000"/>
              </a:lnSpc>
              <a:buFont typeface="Arial" pitchFamily="34" charset="0"/>
              <a:buChar char="•"/>
            </a:pPr>
            <a:r>
              <a:rPr lang="en-US" sz="3672" dirty="0">
                <a:solidFill>
                  <a:schemeClr val="bg1"/>
                </a:solidFill>
              </a:rPr>
              <a:t>Scale up and scale down your solutions – or even turn them on and off as necessary – cost is scaled appropriately, automatically</a:t>
            </a:r>
          </a:p>
          <a:p>
            <a:pPr marL="174862" indent="-174862">
              <a:lnSpc>
                <a:spcPct val="100000"/>
              </a:lnSpc>
              <a:buFont typeface="Arial" pitchFamily="34" charset="0"/>
              <a:buChar char="•"/>
            </a:pPr>
            <a:endParaRPr lang="en-US" sz="3672" dirty="0">
              <a:solidFill>
                <a:schemeClr val="bg1"/>
              </a:solidFill>
            </a:endParaRPr>
          </a:p>
          <a:p>
            <a:pPr marL="174862" indent="-174862">
              <a:lnSpc>
                <a:spcPct val="100000"/>
              </a:lnSpc>
              <a:buFont typeface="Arial" pitchFamily="34" charset="0"/>
              <a:buChar char="•"/>
            </a:pPr>
            <a:r>
              <a:rPr lang="en-US" sz="3672" dirty="0">
                <a:solidFill>
                  <a:schemeClr val="bg1"/>
                </a:solidFill>
              </a:rPr>
              <a:t>Evaluation period is no cost at all, of course – including this training</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8062801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4800" dirty="0" smtClean="0">
                <a:solidFill>
                  <a:schemeClr val="accent2"/>
                </a:solidFill>
              </a:rPr>
              <a:t/>
            </a:r>
            <a:br>
              <a:rPr lang="en-US" sz="4800" dirty="0" smtClean="0">
                <a:solidFill>
                  <a:schemeClr val="accent2"/>
                </a:solidFill>
              </a:rPr>
            </a:br>
            <a:r>
              <a:rPr lang="en-US" sz="5400" dirty="0" smtClean="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smtClean="0">
                <a:solidFill>
                  <a:schemeClr val="tx1"/>
                </a:solidFill>
                <a:latin typeface="+mj-lt"/>
                <a:sym typeface="Wingdings" panose="05000000000000000000" pitchFamily="2" charset="2"/>
              </a:rPr>
              <a:t>Aggregate </a:t>
            </a:r>
            <a:r>
              <a:rPr lang="en-US" sz="3200" dirty="0">
                <a:solidFill>
                  <a:schemeClr val="tx1"/>
                </a:solidFill>
                <a:latin typeface="+mj-lt"/>
                <a:sym typeface="Wingdings" panose="05000000000000000000" pitchFamily="2" charset="2"/>
              </a:rPr>
              <a:t>+ store </a:t>
            </a:r>
            <a:r>
              <a:rPr lang="en-US" sz="3200" dirty="0" smtClean="0">
                <a:solidFill>
                  <a:schemeClr val="tx1"/>
                </a:solidFill>
                <a:latin typeface="+mj-lt"/>
                <a:sym typeface="Wingdings" panose="05000000000000000000" pitchFamily="2" charset="2"/>
              </a:rPr>
              <a:t>petabytes of data</a:t>
            </a:r>
          </a:p>
          <a:p>
            <a:pPr>
              <a:lnSpc>
                <a:spcPct val="100000"/>
              </a:lnSpc>
              <a:spcAft>
                <a:spcPts val="1200"/>
              </a:spcAft>
            </a:pPr>
            <a:r>
              <a:rPr lang="en-US" sz="3200" dirty="0" smtClean="0">
                <a:solidFill>
                  <a:schemeClr val="tx1"/>
                </a:solidFill>
                <a:latin typeface="+mj-lt"/>
                <a:sym typeface="Wingdings" panose="05000000000000000000" pitchFamily="2" charset="2"/>
              </a:rPr>
              <a:t>Interactively </a:t>
            </a:r>
            <a:r>
              <a:rPr lang="en-US" sz="3200" dirty="0">
                <a:solidFill>
                  <a:schemeClr val="tx1"/>
                </a:solidFill>
                <a:latin typeface="+mj-lt"/>
                <a:sym typeface="Wingdings" panose="05000000000000000000" pitchFamily="2" charset="2"/>
              </a:rPr>
              <a:t>query and visualize </a:t>
            </a:r>
            <a:r>
              <a:rPr lang="en-US" sz="3200" dirty="0" smtClean="0">
                <a:solidFill>
                  <a:schemeClr val="tx1"/>
                </a:solidFill>
                <a:latin typeface="+mj-lt"/>
                <a:sym typeface="Wingdings" panose="05000000000000000000" pitchFamily="2" charset="2"/>
              </a:rPr>
              <a:t>data</a:t>
            </a:r>
          </a:p>
          <a:p>
            <a:pPr>
              <a:lnSpc>
                <a:spcPct val="100000"/>
              </a:lnSpc>
              <a:spcAft>
                <a:spcPts val="1200"/>
              </a:spcAft>
            </a:pPr>
            <a:r>
              <a:rPr lang="en-US" sz="3200" dirty="0" smtClean="0">
                <a:solidFill>
                  <a:schemeClr val="tx1"/>
                </a:solidFill>
                <a:latin typeface="+mj-lt"/>
                <a:sym typeface="Wingdings" panose="05000000000000000000" pitchFamily="2" charset="2"/>
              </a:rPr>
              <a:t>Operationalize </a:t>
            </a:r>
            <a:r>
              <a:rPr lang="en-US" sz="3200" dirty="0">
                <a:solidFill>
                  <a:schemeClr val="tx1"/>
                </a:solidFill>
                <a:latin typeface="+mj-lt"/>
                <a:sym typeface="Wingdings" panose="05000000000000000000" pitchFamily="2" charset="2"/>
              </a:rPr>
              <a:t>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smtClean="0">
                <a:solidFill>
                  <a:srgbClr val="515151"/>
                </a:solidFill>
                <a:latin typeface="Segoe UI Semibold" panose="020B0702040204020203" pitchFamily="34" charset="0"/>
                <a:cs typeface="Segoe UI Semibold" panose="020B0702040204020203" pitchFamily="34" charset="0"/>
              </a:rPr>
              <a:t>SQL Data</a:t>
            </a:r>
            <a:br>
              <a:rPr lang="en-US" sz="2000" spc="-100" dirty="0" smtClean="0">
                <a:solidFill>
                  <a:srgbClr val="515151"/>
                </a:solidFill>
                <a:latin typeface="Segoe UI Semibold" panose="020B0702040204020203" pitchFamily="34" charset="0"/>
                <a:cs typeface="Segoe UI Semibold" panose="020B0702040204020203" pitchFamily="34" charset="0"/>
              </a:rPr>
            </a:br>
            <a:r>
              <a:rPr lang="en-US" sz="2000" spc="-100" dirty="0" smtClean="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a:t>
            </a:r>
            <a:r>
              <a:rPr lang="en-US" sz="2400" dirty="0" smtClean="0">
                <a:gradFill>
                  <a:gsLst>
                    <a:gs pos="1250">
                      <a:srgbClr val="FFFFFF"/>
                    </a:gs>
                    <a:gs pos="100000">
                      <a:srgbClr val="FFFFFF"/>
                    </a:gs>
                  </a:gsLst>
                  <a:lin ang="5400000" scaled="0"/>
                </a:gradFill>
              </a:rPr>
              <a:t>Security</a:t>
            </a:r>
            <a:endParaRPr lang="en-US" sz="2400" dirty="0">
              <a:gradFill>
                <a:gsLst>
                  <a:gs pos="1250">
                    <a:srgbClr val="FFFFFF"/>
                  </a:gs>
                  <a:gs pos="100000">
                    <a:srgbClr val="FFFFFF"/>
                  </a:gs>
                </a:gsLst>
                <a:lin ang="5400000" scaled="0"/>
              </a:gradFill>
            </a:endParaRP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a:t>
            </a:r>
            <a:r>
              <a:rPr lang="en-US" sz="2400" dirty="0" smtClean="0">
                <a:gradFill>
                  <a:gsLst>
                    <a:gs pos="1250">
                      <a:srgbClr val="FFFFFF"/>
                    </a:gs>
                    <a:gs pos="100000">
                      <a:srgbClr val="FFFFFF"/>
                    </a:gs>
                  </a:gsLst>
                  <a:lin ang="5400000" scaled="0"/>
                </a:gradFill>
              </a:rPr>
              <a:t>Solutions</a:t>
            </a:r>
            <a:endParaRPr lang="en-US" sz="2400" dirty="0">
              <a:gradFill>
                <a:gsLst>
                  <a:gs pos="1250">
                    <a:srgbClr val="FFFFFF"/>
                  </a:gs>
                  <a:gs pos="100000">
                    <a:srgbClr val="FFFFFF"/>
                  </a:gs>
                </a:gsLst>
                <a:lin ang="5400000" scaled="0"/>
              </a:gradFill>
            </a:endParaRP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smtClean="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smtClean="0">
                <a:ln w="3175">
                  <a:noFill/>
                </a:ln>
                <a:solidFill>
                  <a:srgbClr val="0072CC"/>
                </a:solidFill>
                <a:effectLst/>
                <a:uLnTx/>
                <a:uFillTx/>
                <a:latin typeface="Segoe UI Light"/>
                <a:ea typeface="+mn-ea"/>
              </a:rPr>
              <a:t> </a:t>
            </a:r>
            <a: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r>
            <a:b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smtClean="0">
                <a:gradFill>
                  <a:gsLst>
                    <a:gs pos="2917">
                      <a:schemeClr val="tx1"/>
                    </a:gs>
                    <a:gs pos="30000">
                      <a:schemeClr val="tx1"/>
                    </a:gs>
                  </a:gsLst>
                  <a:lin ang="5400000" scaled="0"/>
                </a:gradFill>
                <a:cs typeface="Segoe UI Semilight" panose="020B0402040204020203" pitchFamily="34" charset="0"/>
              </a:rPr>
              <a:t>Internet</a:t>
            </a:r>
            <a:br>
              <a:rPr lang="en-US" sz="4000" dirty="0" smtClean="0">
                <a:gradFill>
                  <a:gsLst>
                    <a:gs pos="2917">
                      <a:schemeClr val="tx1"/>
                    </a:gs>
                    <a:gs pos="30000">
                      <a:schemeClr val="tx1"/>
                    </a:gs>
                  </a:gsLst>
                  <a:lin ang="5400000" scaled="0"/>
                </a:gradFill>
                <a:cs typeface="Segoe UI Semilight" panose="020B0402040204020203" pitchFamily="34" charset="0"/>
              </a:rPr>
            </a:br>
            <a:r>
              <a:rPr lang="en-US" sz="4000" dirty="0" smtClean="0">
                <a:gradFill>
                  <a:gsLst>
                    <a:gs pos="2917">
                      <a:schemeClr val="tx1"/>
                    </a:gs>
                    <a:gs pos="30000">
                      <a:schemeClr val="tx1"/>
                    </a:gs>
                  </a:gsLst>
                  <a:lin ang="5400000" scaled="0"/>
                </a:gradFill>
                <a:cs typeface="Segoe UI Semilight" panose="020B0402040204020203" pitchFamily="34" charset="0"/>
              </a:rPr>
              <a:t>of</a:t>
            </a:r>
            <a:br>
              <a:rPr lang="en-US" sz="4000" dirty="0" smtClean="0">
                <a:gradFill>
                  <a:gsLst>
                    <a:gs pos="2917">
                      <a:schemeClr val="tx1"/>
                    </a:gs>
                    <a:gs pos="30000">
                      <a:schemeClr val="tx1"/>
                    </a:gs>
                  </a:gsLst>
                  <a:lin ang="5400000" scaled="0"/>
                </a:gradFill>
                <a:cs typeface="Segoe UI Semilight" panose="020B0402040204020203" pitchFamily="34" charset="0"/>
              </a:rPr>
            </a:br>
            <a:r>
              <a:rPr lang="en-US" sz="4000" dirty="0" smtClean="0">
                <a:gradFill>
                  <a:gsLst>
                    <a:gs pos="2917">
                      <a:schemeClr val="tx1"/>
                    </a:gs>
                    <a:gs pos="30000">
                      <a:schemeClr val="tx1"/>
                    </a:gs>
                  </a:gsLst>
                  <a:lin ang="5400000" scaled="0"/>
                </a:gradFill>
                <a:cs typeface="Segoe UI Semilight" panose="020B0402040204020203" pitchFamily="34" charset="0"/>
              </a:rPr>
              <a:t>Things</a:t>
            </a:r>
            <a:endParaRPr lang="en-US" sz="4000" dirty="0">
              <a:gradFill>
                <a:gsLst>
                  <a:gs pos="2917">
                    <a:schemeClr val="tx1"/>
                  </a:gs>
                  <a:gs pos="30000">
                    <a:schemeClr val="tx1"/>
                  </a:gs>
                </a:gsLst>
                <a:lin ang="5400000" scaled="0"/>
              </a:gradFill>
              <a:cs typeface="Segoe UI Semilight" panose="020B0402040204020203" pitchFamily="34" charset="0"/>
            </a:endParaRP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smtClean="0">
                <a:solidFill>
                  <a:schemeClr val="tx1"/>
                </a:solidFill>
                <a:latin typeface="Segoe UI Semilight" panose="020B0402040204020203" pitchFamily="34" charset="0"/>
                <a:cs typeface="Segoe UI Semilight" panose="020B0402040204020203" pitchFamily="34" charset="0"/>
              </a:rPr>
              <a:t>ThyssenKrupp</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smtClean="0">
                <a:solidFill>
                  <a:schemeClr val="tx1"/>
                </a:solidFill>
                <a:latin typeface="Segoe UI Semilight" panose="020B0402040204020203" pitchFamily="34" charset="0"/>
                <a:cs typeface="Segoe UI Semilight" panose="020B0402040204020203" pitchFamily="34" charset="0"/>
              </a:rPr>
              <a:t>United Nations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4175760" y="6122504"/>
            <a:ext cx="8260716" cy="523220"/>
          </a:xfrm>
          <a:prstGeom prst="rect">
            <a:avLst/>
          </a:prstGeom>
        </p:spPr>
        <p:txBody>
          <a:bodyPr wrap="square">
            <a:spAutoFit/>
          </a:bodyPr>
          <a:lstStyle/>
          <a:p>
            <a:r>
              <a:rPr lang="en-US" sz="2800" dirty="0"/>
              <a:t>https://</a:t>
            </a:r>
            <a:r>
              <a:rPr lang="en-US" sz="2800" dirty="0" err="1"/>
              <a:t>www.youtube.com</a:t>
            </a:r>
            <a:r>
              <a:rPr lang="en-US" sz="2800" dirty="0"/>
              <a:t>/</a:t>
            </a:r>
            <a:r>
              <a:rPr lang="en-US" sz="2800" dirty="0" err="1"/>
              <a:t>watch?v</a:t>
            </a:r>
            <a:r>
              <a:rPr lang="en-US" sz="2800" dirty="0"/>
              <a:t>=3o7IRK9TWEU</a:t>
            </a:r>
          </a:p>
        </p:txBody>
      </p:sp>
    </p:spTree>
    <p:extLst>
      <p:ext uri="{BB962C8B-B14F-4D97-AF65-F5344CB8AC3E}">
        <p14:creationId xmlns:p14="http://schemas.microsoft.com/office/powerpoint/2010/main" val="384863491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10306500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20460" y="1554338"/>
            <a:ext cx="8491406" cy="4911001"/>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7660" tIns="38830" rIns="77660" bIns="38830" numCol="1" rtlCol="0" anchor="ctr" anchorCtr="0" compatLnSpc="1">
            <a:prstTxWarp prst="textNoShape">
              <a:avLst/>
            </a:prstTxWarp>
          </a:bodyPr>
          <a:lstStyle/>
          <a:p>
            <a:pPr algn="ctr" defTabSz="776309"/>
            <a:endParaRPr lang="en-US" sz="1530" dirty="0">
              <a:gradFill>
                <a:gsLst>
                  <a:gs pos="0">
                    <a:srgbClr val="FFFFFF"/>
                  </a:gs>
                  <a:gs pos="100000">
                    <a:srgbClr val="FFFFFF"/>
                  </a:gs>
                </a:gsLst>
                <a:lin ang="5400000" scaled="0"/>
              </a:gradFill>
            </a:endParaRPr>
          </a:p>
        </p:txBody>
      </p:sp>
      <p:sp>
        <p:nvSpPr>
          <p:cNvPr id="62" name="Rectangle 61"/>
          <p:cNvSpPr/>
          <p:nvPr/>
        </p:nvSpPr>
        <p:spPr>
          <a:xfrm>
            <a:off x="1077478" y="1718595"/>
            <a:ext cx="1903170" cy="652559"/>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338"/>
            <a:r>
              <a:rPr lang="en-US" sz="1835"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45534" y="2781501"/>
            <a:ext cx="404406" cy="309527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338"/>
            <a:r>
              <a:rPr lang="en-US" sz="1428"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906768" y="1712447"/>
            <a:ext cx="2644347" cy="65255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338"/>
            <a:r>
              <a:rPr lang="en-US" sz="1835"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42338"/>
            <a:r>
              <a:rPr lang="en-US" sz="1632"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4060034" y="5604794"/>
            <a:ext cx="1670182"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Storage</a:t>
            </a:r>
          </a:p>
        </p:txBody>
      </p:sp>
      <p:sp>
        <p:nvSpPr>
          <p:cNvPr id="66" name="Rectangle 65"/>
          <p:cNvSpPr/>
          <p:nvPr/>
        </p:nvSpPr>
        <p:spPr>
          <a:xfrm>
            <a:off x="4060034" y="5141107"/>
            <a:ext cx="1670182"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Servers</a:t>
            </a:r>
          </a:p>
        </p:txBody>
      </p:sp>
      <p:sp>
        <p:nvSpPr>
          <p:cNvPr id="67" name="Rectangle 66"/>
          <p:cNvSpPr/>
          <p:nvPr/>
        </p:nvSpPr>
        <p:spPr>
          <a:xfrm>
            <a:off x="4060034" y="6068478"/>
            <a:ext cx="1670182"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Networking</a:t>
            </a:r>
          </a:p>
        </p:txBody>
      </p:sp>
      <p:sp>
        <p:nvSpPr>
          <p:cNvPr id="68" name="Rectangle 67"/>
          <p:cNvSpPr/>
          <p:nvPr/>
        </p:nvSpPr>
        <p:spPr>
          <a:xfrm>
            <a:off x="4060034" y="4213734"/>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O/S</a:t>
            </a:r>
          </a:p>
        </p:txBody>
      </p:sp>
      <p:sp>
        <p:nvSpPr>
          <p:cNvPr id="69" name="Rectangle 68"/>
          <p:cNvSpPr/>
          <p:nvPr/>
        </p:nvSpPr>
        <p:spPr>
          <a:xfrm>
            <a:off x="4060034" y="3750046"/>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Middleware</a:t>
            </a:r>
          </a:p>
        </p:txBody>
      </p:sp>
      <p:sp>
        <p:nvSpPr>
          <p:cNvPr id="70" name="Rectangle 69"/>
          <p:cNvSpPr/>
          <p:nvPr/>
        </p:nvSpPr>
        <p:spPr>
          <a:xfrm>
            <a:off x="4060034" y="4677421"/>
            <a:ext cx="1670182"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Virtualization</a:t>
            </a:r>
          </a:p>
        </p:txBody>
      </p:sp>
      <p:sp>
        <p:nvSpPr>
          <p:cNvPr id="71" name="Rectangle 70"/>
          <p:cNvSpPr/>
          <p:nvPr/>
        </p:nvSpPr>
        <p:spPr>
          <a:xfrm>
            <a:off x="4060034" y="2822674"/>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Data</a:t>
            </a:r>
          </a:p>
        </p:txBody>
      </p:sp>
      <p:sp>
        <p:nvSpPr>
          <p:cNvPr id="72" name="Rectangle 71"/>
          <p:cNvSpPr/>
          <p:nvPr/>
        </p:nvSpPr>
        <p:spPr>
          <a:xfrm>
            <a:off x="4060034" y="2358988"/>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Applications</a:t>
            </a:r>
          </a:p>
        </p:txBody>
      </p:sp>
      <p:sp>
        <p:nvSpPr>
          <p:cNvPr id="73" name="Rectangle 72"/>
          <p:cNvSpPr/>
          <p:nvPr/>
        </p:nvSpPr>
        <p:spPr>
          <a:xfrm>
            <a:off x="4060034" y="3286361"/>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Runtime</a:t>
            </a:r>
          </a:p>
        </p:txBody>
      </p:sp>
      <p:sp>
        <p:nvSpPr>
          <p:cNvPr id="74" name="Left Brace 73"/>
          <p:cNvSpPr/>
          <p:nvPr/>
        </p:nvSpPr>
        <p:spPr>
          <a:xfrm flipH="1">
            <a:off x="5739628" y="4635510"/>
            <a:ext cx="233057" cy="179839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42440"/>
            <a:endParaRPr lang="en-US" sz="1835" dirty="0">
              <a:solidFill>
                <a:schemeClr val="bg1"/>
              </a:solidFill>
              <a:ea typeface="Segoe UI" pitchFamily="34" charset="0"/>
              <a:cs typeface="Segoe UI" pitchFamily="34" charset="0"/>
            </a:endParaRPr>
          </a:p>
        </p:txBody>
      </p:sp>
      <p:sp>
        <p:nvSpPr>
          <p:cNvPr id="75" name="TextBox 56"/>
          <p:cNvSpPr txBox="1"/>
          <p:nvPr/>
        </p:nvSpPr>
        <p:spPr>
          <a:xfrm rot="10800000" flipH="1">
            <a:off x="5918301" y="4695454"/>
            <a:ext cx="404406" cy="172008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338"/>
            <a:r>
              <a:rPr lang="en-US" sz="1428"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870286" y="2358987"/>
            <a:ext cx="135950" cy="224317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42440"/>
            <a:endParaRPr lang="en-US" sz="1835" dirty="0">
              <a:solidFill>
                <a:schemeClr val="bg1"/>
              </a:solidFill>
              <a:ea typeface="Segoe UI" pitchFamily="34" charset="0"/>
              <a:cs typeface="Segoe UI" pitchFamily="34" charset="0"/>
            </a:endParaRPr>
          </a:p>
        </p:txBody>
      </p:sp>
      <p:sp>
        <p:nvSpPr>
          <p:cNvPr id="77" name="TextBox 58"/>
          <p:cNvSpPr txBox="1"/>
          <p:nvPr/>
        </p:nvSpPr>
        <p:spPr>
          <a:xfrm>
            <a:off x="3327091" y="2650879"/>
            <a:ext cx="624145" cy="162082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338"/>
            <a:r>
              <a:rPr lang="en-US" sz="1428" dirty="0">
                <a:solidFill>
                  <a:schemeClr val="bg1"/>
                </a:solidFill>
                <a:latin typeface="Segoe UI" panose="020B0502040204020203" pitchFamily="34" charset="0"/>
                <a:ea typeface="+mj-ea"/>
                <a:cs typeface="Segoe UI" panose="020B0502040204020203" pitchFamily="34" charset="0"/>
              </a:rPr>
              <a:t>You scale, make </a:t>
            </a:r>
          </a:p>
          <a:p>
            <a:pPr marL="0" lvl="1" algn="ctr" defTabSz="1242338"/>
            <a:r>
              <a:rPr lang="en-US" sz="1428"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544528" y="1696877"/>
            <a:ext cx="2626289" cy="65255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338"/>
            <a:r>
              <a:rPr lang="en-US" sz="1835" dirty="0">
                <a:solidFill>
                  <a:schemeClr val="bg1"/>
                </a:solidFill>
                <a:latin typeface="Segoe UI Light" panose="020B0502040204020203" pitchFamily="34" charset="0"/>
                <a:ea typeface="+mj-ea"/>
                <a:cs typeface="Segoe UI Light" panose="020B0502040204020203" pitchFamily="34" charset="0"/>
              </a:rPr>
              <a:t>Platform </a:t>
            </a:r>
          </a:p>
          <a:p>
            <a:pPr marL="0" lvl="1" defTabSz="1242338"/>
            <a:r>
              <a:rPr lang="en-US" sz="1632"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337426" y="3281502"/>
            <a:ext cx="213666" cy="318383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42440"/>
            <a:endParaRPr lang="en-US" sz="1835" dirty="0">
              <a:solidFill>
                <a:schemeClr val="bg1"/>
              </a:solidFill>
              <a:ea typeface="Segoe UI" pitchFamily="34" charset="0"/>
              <a:cs typeface="Segoe UI" pitchFamily="34" charset="0"/>
            </a:endParaRPr>
          </a:p>
        </p:txBody>
      </p:sp>
      <p:sp>
        <p:nvSpPr>
          <p:cNvPr id="80" name="TextBox 54"/>
          <p:cNvSpPr txBox="1"/>
          <p:nvPr/>
        </p:nvSpPr>
        <p:spPr>
          <a:xfrm rot="10800000" flipH="1">
            <a:off x="8470683" y="3878629"/>
            <a:ext cx="624145" cy="202465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338"/>
            <a:r>
              <a:rPr lang="en-US" sz="1428" dirty="0">
                <a:solidFill>
                  <a:schemeClr val="bg1"/>
                </a:solidFill>
                <a:latin typeface="Segoe UI" panose="020B0502040204020203" pitchFamily="34" charset="0"/>
                <a:ea typeface="+mj-ea"/>
                <a:cs typeface="Segoe UI" panose="020B0502040204020203" pitchFamily="34" charset="0"/>
              </a:rPr>
              <a:t>Scale, resilience and </a:t>
            </a:r>
            <a:br>
              <a:rPr lang="en-US" sz="1428" dirty="0">
                <a:solidFill>
                  <a:schemeClr val="bg1"/>
                </a:solidFill>
                <a:latin typeface="Segoe UI" panose="020B0502040204020203" pitchFamily="34" charset="0"/>
                <a:ea typeface="+mj-ea"/>
                <a:cs typeface="Segoe UI" panose="020B0502040204020203" pitchFamily="34" charset="0"/>
              </a:rPr>
            </a:br>
            <a:r>
              <a:rPr lang="en-US" sz="1428"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492821" y="2339564"/>
            <a:ext cx="155371" cy="864253"/>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42440"/>
            <a:endParaRPr lang="en-US" sz="1835" dirty="0">
              <a:solidFill>
                <a:schemeClr val="bg1"/>
              </a:solidFill>
              <a:ea typeface="Segoe UI" pitchFamily="34" charset="0"/>
              <a:cs typeface="Segoe UI" pitchFamily="34" charset="0"/>
            </a:endParaRPr>
          </a:p>
        </p:txBody>
      </p:sp>
      <p:sp>
        <p:nvSpPr>
          <p:cNvPr id="82" name="TextBox 60"/>
          <p:cNvSpPr txBox="1"/>
          <p:nvPr/>
        </p:nvSpPr>
        <p:spPr>
          <a:xfrm>
            <a:off x="6143144" y="2368384"/>
            <a:ext cx="404406" cy="108952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338"/>
            <a:r>
              <a:rPr lang="en-US" sz="1428"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657804" y="5604793"/>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Storage</a:t>
            </a:r>
          </a:p>
        </p:txBody>
      </p:sp>
      <p:sp>
        <p:nvSpPr>
          <p:cNvPr id="84" name="Rectangle 83"/>
          <p:cNvSpPr/>
          <p:nvPr/>
        </p:nvSpPr>
        <p:spPr>
          <a:xfrm>
            <a:off x="6657804" y="5141106"/>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Servers</a:t>
            </a:r>
          </a:p>
        </p:txBody>
      </p:sp>
      <p:sp>
        <p:nvSpPr>
          <p:cNvPr id="85" name="Rectangle 84"/>
          <p:cNvSpPr/>
          <p:nvPr/>
        </p:nvSpPr>
        <p:spPr>
          <a:xfrm>
            <a:off x="6657804" y="6068478"/>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Networking</a:t>
            </a:r>
          </a:p>
        </p:txBody>
      </p:sp>
      <p:sp>
        <p:nvSpPr>
          <p:cNvPr id="86" name="Rectangle 85"/>
          <p:cNvSpPr/>
          <p:nvPr/>
        </p:nvSpPr>
        <p:spPr>
          <a:xfrm>
            <a:off x="6657804" y="4213733"/>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O/S</a:t>
            </a:r>
          </a:p>
        </p:txBody>
      </p:sp>
      <p:sp>
        <p:nvSpPr>
          <p:cNvPr id="87" name="Rectangle 86"/>
          <p:cNvSpPr/>
          <p:nvPr/>
        </p:nvSpPr>
        <p:spPr>
          <a:xfrm>
            <a:off x="6657804" y="3750045"/>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Middleware</a:t>
            </a:r>
          </a:p>
        </p:txBody>
      </p:sp>
      <p:sp>
        <p:nvSpPr>
          <p:cNvPr id="88" name="Rectangle 87"/>
          <p:cNvSpPr/>
          <p:nvPr/>
        </p:nvSpPr>
        <p:spPr>
          <a:xfrm>
            <a:off x="6657804" y="4677420"/>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Virtualization</a:t>
            </a:r>
          </a:p>
        </p:txBody>
      </p:sp>
      <p:sp>
        <p:nvSpPr>
          <p:cNvPr id="89" name="Rectangle 88"/>
          <p:cNvSpPr/>
          <p:nvPr/>
        </p:nvSpPr>
        <p:spPr>
          <a:xfrm>
            <a:off x="6657804" y="2358987"/>
            <a:ext cx="1670181"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Applications</a:t>
            </a:r>
          </a:p>
        </p:txBody>
      </p:sp>
      <p:sp>
        <p:nvSpPr>
          <p:cNvPr id="90" name="Rectangle 89"/>
          <p:cNvSpPr/>
          <p:nvPr/>
        </p:nvSpPr>
        <p:spPr>
          <a:xfrm>
            <a:off x="6657804" y="3286360"/>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Runtime</a:t>
            </a:r>
          </a:p>
        </p:txBody>
      </p:sp>
      <p:sp>
        <p:nvSpPr>
          <p:cNvPr id="91" name="Rectangle 90"/>
          <p:cNvSpPr/>
          <p:nvPr/>
        </p:nvSpPr>
        <p:spPr>
          <a:xfrm>
            <a:off x="6657804" y="2822673"/>
            <a:ext cx="1670181"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Data</a:t>
            </a:r>
          </a:p>
        </p:txBody>
      </p:sp>
      <p:sp>
        <p:nvSpPr>
          <p:cNvPr id="92" name="Rectangle 91"/>
          <p:cNvSpPr/>
          <p:nvPr/>
        </p:nvSpPr>
        <p:spPr>
          <a:xfrm>
            <a:off x="903703" y="1028555"/>
            <a:ext cx="7982843" cy="652559"/>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338"/>
            <a:r>
              <a:rPr lang="en-US" sz="2651"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343465" y="1554337"/>
            <a:ext cx="2710943" cy="4911001"/>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7660" tIns="38830" rIns="77660" bIns="38830" numCol="1" rtlCol="0" anchor="ctr" anchorCtr="0" compatLnSpc="1">
            <a:prstTxWarp prst="textNoShape">
              <a:avLst/>
            </a:prstTxWarp>
          </a:bodyPr>
          <a:lstStyle/>
          <a:p>
            <a:pPr algn="ctr" defTabSz="776309"/>
            <a:endParaRPr lang="en-US" sz="1530" dirty="0">
              <a:gradFill>
                <a:gsLst>
                  <a:gs pos="0">
                    <a:srgbClr val="FFFFFF"/>
                  </a:gs>
                  <a:gs pos="100000">
                    <a:srgbClr val="FFFFFF"/>
                  </a:gs>
                </a:gsLst>
                <a:lin ang="5400000" scaled="0"/>
              </a:gradFill>
            </a:endParaRPr>
          </a:p>
        </p:txBody>
      </p:sp>
      <p:sp>
        <p:nvSpPr>
          <p:cNvPr id="94" name="Rectangle 93"/>
          <p:cNvSpPr/>
          <p:nvPr/>
        </p:nvSpPr>
        <p:spPr>
          <a:xfrm>
            <a:off x="9471158" y="1718595"/>
            <a:ext cx="2477980" cy="652559"/>
          </a:xfrm>
          <a:prstGeom prst="rect">
            <a:avLst/>
          </a:prstGeom>
          <a:noFill/>
          <a:ln w="9525" cap="flat" cmpd="sng" algn="ctr">
            <a:noFill/>
            <a:prstDash val="solid"/>
          </a:ln>
          <a:effectLst/>
        </p:spPr>
        <p:txBody>
          <a:bodyPr lIns="77665" tIns="0" rIns="77665"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338"/>
            <a:r>
              <a:rPr lang="en-US" sz="1835" dirty="0">
                <a:solidFill>
                  <a:schemeClr val="bg1"/>
                </a:solidFill>
                <a:latin typeface="Segoe UI Light" panose="020B0502040204020203" pitchFamily="34" charset="0"/>
                <a:ea typeface="+mj-ea"/>
                <a:cs typeface="Segoe UI Light" panose="020B0502040204020203" pitchFamily="34" charset="0"/>
              </a:rPr>
              <a:t>Software</a:t>
            </a:r>
            <a:r>
              <a:rPr lang="en-US" sz="2039" dirty="0">
                <a:solidFill>
                  <a:schemeClr val="bg1"/>
                </a:solidFill>
                <a:latin typeface="Segoe UI Light" panose="020B0502040204020203" pitchFamily="34" charset="0"/>
                <a:ea typeface="+mj-ea"/>
                <a:cs typeface="Segoe UI Light" panose="020B0502040204020203" pitchFamily="34" charset="0"/>
              </a:rPr>
              <a:t> </a:t>
            </a:r>
          </a:p>
          <a:p>
            <a:pPr marL="0" lvl="1" defTabSz="1242338"/>
            <a:r>
              <a:rPr lang="en-US" sz="1632"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488142" y="5604791"/>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Storage</a:t>
            </a:r>
          </a:p>
        </p:txBody>
      </p:sp>
      <p:sp>
        <p:nvSpPr>
          <p:cNvPr id="96" name="Rectangle 95"/>
          <p:cNvSpPr/>
          <p:nvPr/>
        </p:nvSpPr>
        <p:spPr>
          <a:xfrm>
            <a:off x="9488142" y="5141103"/>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Servers</a:t>
            </a:r>
          </a:p>
        </p:txBody>
      </p:sp>
      <p:sp>
        <p:nvSpPr>
          <p:cNvPr id="97" name="Rectangle 96"/>
          <p:cNvSpPr/>
          <p:nvPr/>
        </p:nvSpPr>
        <p:spPr>
          <a:xfrm>
            <a:off x="9488142" y="6068475"/>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Networking</a:t>
            </a:r>
          </a:p>
        </p:txBody>
      </p:sp>
      <p:sp>
        <p:nvSpPr>
          <p:cNvPr id="98" name="Rectangle 97"/>
          <p:cNvSpPr/>
          <p:nvPr/>
        </p:nvSpPr>
        <p:spPr>
          <a:xfrm>
            <a:off x="9488142" y="4213731"/>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O/S</a:t>
            </a:r>
          </a:p>
        </p:txBody>
      </p:sp>
      <p:sp>
        <p:nvSpPr>
          <p:cNvPr id="99" name="Rectangle 98"/>
          <p:cNvSpPr/>
          <p:nvPr/>
        </p:nvSpPr>
        <p:spPr>
          <a:xfrm>
            <a:off x="9488142" y="3750043"/>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Middleware</a:t>
            </a:r>
          </a:p>
        </p:txBody>
      </p:sp>
      <p:sp>
        <p:nvSpPr>
          <p:cNvPr id="100" name="Rectangle 99"/>
          <p:cNvSpPr/>
          <p:nvPr/>
        </p:nvSpPr>
        <p:spPr>
          <a:xfrm>
            <a:off x="9488142" y="4677416"/>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Virtualization</a:t>
            </a:r>
          </a:p>
        </p:txBody>
      </p:sp>
      <p:sp>
        <p:nvSpPr>
          <p:cNvPr id="101" name="Rectangle 100"/>
          <p:cNvSpPr/>
          <p:nvPr/>
        </p:nvSpPr>
        <p:spPr>
          <a:xfrm>
            <a:off x="9488142" y="2358983"/>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Applications</a:t>
            </a:r>
          </a:p>
        </p:txBody>
      </p:sp>
      <p:sp>
        <p:nvSpPr>
          <p:cNvPr id="102" name="Rectangle 101"/>
          <p:cNvSpPr/>
          <p:nvPr/>
        </p:nvSpPr>
        <p:spPr>
          <a:xfrm>
            <a:off x="9488142" y="3286357"/>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Runtime</a:t>
            </a:r>
          </a:p>
        </p:txBody>
      </p:sp>
      <p:sp>
        <p:nvSpPr>
          <p:cNvPr id="103" name="Rectangle 102"/>
          <p:cNvSpPr/>
          <p:nvPr/>
        </p:nvSpPr>
        <p:spPr>
          <a:xfrm>
            <a:off x="9488142" y="2822670"/>
            <a:ext cx="1670181" cy="388429"/>
          </a:xfrm>
          <a:prstGeom prst="rect">
            <a:avLst/>
          </a:prstGeom>
          <a:solidFill>
            <a:srgbClr val="00B294"/>
          </a:solidFill>
          <a:ln w="9525" cap="flat" cmpd="sng" algn="ctr">
            <a:noFill/>
            <a:prstDash val="solid"/>
          </a:ln>
          <a:effectLst/>
        </p:spPr>
        <p:txBody>
          <a:bodyPr lIns="0" rIns="0" rtlCol="0" anchor="ctr" anchorCtr="0"/>
          <a:lstStyle/>
          <a:p>
            <a:pPr algn="ctr" defTabSz="1242440"/>
            <a:r>
              <a:rPr lang="en-US" sz="1326" dirty="0">
                <a:solidFill>
                  <a:schemeClr val="bg1">
                    <a:alpha val="99000"/>
                  </a:schemeClr>
                </a:solidFill>
                <a:ea typeface="Segoe UI" panose="020B0502040204020203" pitchFamily="34" charset="0"/>
                <a:cs typeface="Segoe UI" panose="020B0502040204020203" pitchFamily="34" charset="0"/>
              </a:rPr>
              <a:t>Data</a:t>
            </a:r>
          </a:p>
        </p:txBody>
      </p:sp>
      <p:sp>
        <p:nvSpPr>
          <p:cNvPr id="104" name="Rectangle 103"/>
          <p:cNvSpPr/>
          <p:nvPr/>
        </p:nvSpPr>
        <p:spPr>
          <a:xfrm>
            <a:off x="9111868" y="1041132"/>
            <a:ext cx="2923097" cy="652559"/>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338"/>
            <a:r>
              <a:rPr lang="en-US" sz="2651"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56639" y="5597508"/>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Storage</a:t>
            </a:r>
          </a:p>
        </p:txBody>
      </p:sp>
      <p:sp>
        <p:nvSpPr>
          <p:cNvPr id="106" name="Rectangle 105"/>
          <p:cNvSpPr/>
          <p:nvPr/>
        </p:nvSpPr>
        <p:spPr>
          <a:xfrm>
            <a:off x="1456639" y="5133821"/>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Servers</a:t>
            </a:r>
          </a:p>
        </p:txBody>
      </p:sp>
      <p:sp>
        <p:nvSpPr>
          <p:cNvPr id="107" name="Rectangle 106"/>
          <p:cNvSpPr/>
          <p:nvPr/>
        </p:nvSpPr>
        <p:spPr>
          <a:xfrm>
            <a:off x="1456639" y="6061192"/>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Networking</a:t>
            </a:r>
          </a:p>
        </p:txBody>
      </p:sp>
      <p:sp>
        <p:nvSpPr>
          <p:cNvPr id="108" name="Rectangle 107"/>
          <p:cNvSpPr/>
          <p:nvPr/>
        </p:nvSpPr>
        <p:spPr>
          <a:xfrm>
            <a:off x="1456639" y="4206448"/>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O/S</a:t>
            </a:r>
          </a:p>
        </p:txBody>
      </p:sp>
      <p:sp>
        <p:nvSpPr>
          <p:cNvPr id="109" name="Rectangle 108"/>
          <p:cNvSpPr/>
          <p:nvPr/>
        </p:nvSpPr>
        <p:spPr>
          <a:xfrm>
            <a:off x="1456639" y="3742761"/>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Middleware</a:t>
            </a:r>
          </a:p>
        </p:txBody>
      </p:sp>
      <p:sp>
        <p:nvSpPr>
          <p:cNvPr id="110" name="Rectangle 109"/>
          <p:cNvSpPr/>
          <p:nvPr/>
        </p:nvSpPr>
        <p:spPr>
          <a:xfrm>
            <a:off x="1456639" y="4670134"/>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11" name="Rectangle 110"/>
          <p:cNvSpPr/>
          <p:nvPr/>
        </p:nvSpPr>
        <p:spPr>
          <a:xfrm>
            <a:off x="1456639" y="2815388"/>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Data</a:t>
            </a:r>
          </a:p>
        </p:txBody>
      </p:sp>
      <p:sp>
        <p:nvSpPr>
          <p:cNvPr id="112" name="Rectangle 111"/>
          <p:cNvSpPr/>
          <p:nvPr/>
        </p:nvSpPr>
        <p:spPr>
          <a:xfrm>
            <a:off x="1456639" y="2351700"/>
            <a:ext cx="1670182" cy="388429"/>
          </a:xfrm>
          <a:prstGeom prst="rect">
            <a:avLst/>
          </a:prstGeom>
          <a:solidFill>
            <a:srgbClr val="68217A"/>
          </a:solidFill>
          <a:ln w="9525" cap="flat" cmpd="sng" algn="ctr">
            <a:noFill/>
            <a:prstDash val="solid"/>
          </a:ln>
          <a:effectLst/>
        </p:spPr>
        <p:txBody>
          <a:bodyPr rtlCol="0" anchor="ctr" anchorCtr="0"/>
          <a:lstStyle/>
          <a:p>
            <a:pPr marL="0" lvl="1" algn="ctr" defTabSz="1242338"/>
            <a:r>
              <a:rPr lang="en-US" sz="1326" dirty="0">
                <a:solidFill>
                  <a:schemeClr val="bg1"/>
                </a:solidFill>
                <a:ea typeface="+mj-ea"/>
                <a:cs typeface="Segoe UI" panose="020B0502040204020203" pitchFamily="34" charset="0"/>
              </a:rPr>
              <a:t>Applications</a:t>
            </a:r>
          </a:p>
        </p:txBody>
      </p:sp>
      <p:sp>
        <p:nvSpPr>
          <p:cNvPr id="113" name="Rectangle 112"/>
          <p:cNvSpPr/>
          <p:nvPr/>
        </p:nvSpPr>
        <p:spPr>
          <a:xfrm>
            <a:off x="1456639" y="3279076"/>
            <a:ext cx="1670182" cy="388429"/>
          </a:xfrm>
          <a:prstGeom prst="rect">
            <a:avLst/>
          </a:prstGeom>
          <a:solidFill>
            <a:srgbClr val="68217A"/>
          </a:solidFill>
          <a:ln w="9525" cap="flat" cmpd="sng" algn="ctr">
            <a:noFill/>
            <a:prstDash val="solid"/>
          </a:ln>
          <a:effectLst/>
        </p:spPr>
        <p:txBody>
          <a:bodyPr rtlCol="0" anchor="ctr" anchorCtr="0"/>
          <a:lstStyle/>
          <a:p>
            <a:pPr algn="ctr" defTabSz="1242440"/>
            <a:r>
              <a:rPr lang="en-US" sz="1326" dirty="0">
                <a:solidFill>
                  <a:srgbClr val="FFFFFF">
                    <a:alpha val="99000"/>
                  </a:srgbClr>
                </a:solidFill>
                <a:ea typeface="Segoe UI" panose="020B0502040204020203" pitchFamily="34" charset="0"/>
                <a:cs typeface="Segoe UI" panose="020B0502040204020203" pitchFamily="34" charset="0"/>
              </a:rPr>
              <a:t>Runtime</a:t>
            </a:r>
          </a:p>
        </p:txBody>
      </p:sp>
      <p:sp>
        <p:nvSpPr>
          <p:cNvPr id="114" name="Left Brace 113"/>
          <p:cNvSpPr/>
          <p:nvPr/>
        </p:nvSpPr>
        <p:spPr>
          <a:xfrm>
            <a:off x="1202546" y="2351700"/>
            <a:ext cx="248361" cy="409792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42440"/>
            <a:endParaRPr lang="en-US" sz="1835" dirty="0">
              <a:solidFill>
                <a:schemeClr val="bg1"/>
              </a:solidFill>
              <a:ea typeface="Segoe UI" pitchFamily="34" charset="0"/>
              <a:cs typeface="Segoe UI" pitchFamily="34" charset="0"/>
            </a:endParaRPr>
          </a:p>
        </p:txBody>
      </p:sp>
      <p:sp>
        <p:nvSpPr>
          <p:cNvPr id="115" name="TextBox 54"/>
          <p:cNvSpPr txBox="1"/>
          <p:nvPr/>
        </p:nvSpPr>
        <p:spPr>
          <a:xfrm rot="10800000" flipH="1">
            <a:off x="11428513" y="3346900"/>
            <a:ext cx="624145" cy="202465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338"/>
            <a:r>
              <a:rPr lang="en-US" sz="1428" dirty="0">
                <a:solidFill>
                  <a:schemeClr val="bg1"/>
                </a:solidFill>
                <a:latin typeface="Segoe UI" panose="020B0502040204020203" pitchFamily="34" charset="0"/>
                <a:ea typeface="+mj-ea"/>
                <a:cs typeface="Segoe UI" panose="020B0502040204020203" pitchFamily="34" charset="0"/>
              </a:rPr>
              <a:t>Scale, resilience and </a:t>
            </a:r>
            <a:br>
              <a:rPr lang="en-US" sz="1428" dirty="0">
                <a:solidFill>
                  <a:schemeClr val="bg1"/>
                </a:solidFill>
                <a:latin typeface="Segoe UI" panose="020B0502040204020203" pitchFamily="34" charset="0"/>
                <a:ea typeface="+mj-ea"/>
                <a:cs typeface="Segoe UI" panose="020B0502040204020203" pitchFamily="34" charset="0"/>
              </a:rPr>
            </a:br>
            <a:r>
              <a:rPr lang="en-US" sz="1428"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1188523" y="2351904"/>
            <a:ext cx="248361" cy="409792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42440"/>
            <a:endParaRPr lang="en-US" sz="1835"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114506901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smtClean="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endParaRPr lang="en-US" b="1" dirty="0" smtClean="0"/>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smtClean="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smtClean="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9144" y="4781391"/>
            <a:ext cx="3394933" cy="478246"/>
          </a:xfrm>
          <a:prstGeom prst="rect">
            <a:avLst/>
          </a:prstGeom>
        </p:spPr>
        <p:txBody>
          <a:bodyPr wrap="none">
            <a:spAutoFit/>
          </a:bodyPr>
          <a:lstStyle/>
          <a:p>
            <a:r>
              <a:rPr lang="en-US" sz="2447" b="1" i="1" dirty="0"/>
              <a:t>3</a:t>
            </a:r>
            <a:r>
              <a:rPr lang="en-US" sz="2447" dirty="0"/>
              <a:t> VMs for </a:t>
            </a:r>
            <a:r>
              <a:rPr lang="en-US" sz="2447" b="1" i="1" dirty="0"/>
              <a:t>16 </a:t>
            </a:r>
            <a:r>
              <a:rPr lang="en-US" sz="2447" dirty="0"/>
              <a:t>hrs a day</a:t>
            </a:r>
          </a:p>
        </p:txBody>
      </p:sp>
      <p:sp>
        <p:nvSpPr>
          <p:cNvPr id="31" name="Rectangle 30"/>
          <p:cNvSpPr/>
          <p:nvPr/>
        </p:nvSpPr>
        <p:spPr>
          <a:xfrm>
            <a:off x="4109123" y="4781391"/>
            <a:ext cx="4268893" cy="478246"/>
          </a:xfrm>
          <a:prstGeom prst="rect">
            <a:avLst/>
          </a:prstGeom>
        </p:spPr>
        <p:txBody>
          <a:bodyPr wrap="none">
            <a:spAutoFit/>
          </a:bodyPr>
          <a:lstStyle/>
          <a:p>
            <a:r>
              <a:rPr lang="en-US" sz="2447" b="1" i="1" dirty="0"/>
              <a:t>80</a:t>
            </a:r>
            <a:r>
              <a:rPr lang="en-US" sz="2447" dirty="0"/>
              <a:t> VMs for </a:t>
            </a:r>
            <a:r>
              <a:rPr lang="en-US" sz="2447" b="1" i="1" dirty="0"/>
              <a:t>20</a:t>
            </a:r>
            <a:r>
              <a:rPr lang="en-US" sz="2447" dirty="0"/>
              <a:t> hour load test</a:t>
            </a:r>
          </a:p>
        </p:txBody>
      </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598580" y="4781671"/>
            <a:ext cx="3803139" cy="478246"/>
          </a:xfrm>
          <a:prstGeom prst="rect">
            <a:avLst/>
          </a:prstGeom>
        </p:spPr>
        <p:txBody>
          <a:bodyPr wrap="none">
            <a:spAutoFit/>
          </a:bodyPr>
          <a:lstStyle/>
          <a:p>
            <a:r>
              <a:rPr lang="en-US" sz="2447" dirty="0"/>
              <a:t>Up to </a:t>
            </a:r>
            <a:r>
              <a:rPr lang="en-US" sz="2447" b="1" i="1" dirty="0"/>
              <a:t>100</a:t>
            </a:r>
            <a:r>
              <a:rPr lang="en-US" sz="2447" dirty="0"/>
              <a:t> web sites </a:t>
            </a:r>
            <a:r>
              <a:rPr lang="en-US" sz="2447" i="1" dirty="0"/>
              <a:t>+</a:t>
            </a:r>
            <a:r>
              <a:rPr lang="en-US" sz="2447" dirty="0"/>
              <a:t> DB</a:t>
            </a:r>
          </a:p>
        </p:txBody>
      </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82520" y="138500"/>
            <a:ext cx="11251453" cy="1913281"/>
          </a:xfrm>
          <a:prstGeom prst="rect">
            <a:avLst/>
          </a:prstGeom>
        </p:spPr>
        <p:txBody>
          <a:bodyPr>
            <a:normAutofit/>
          </a:bodyPr>
          <a:lstStyle/>
          <a:p>
            <a:r>
              <a:rPr lang="en-US" sz="6729" dirty="0">
                <a:solidFill>
                  <a:schemeClr val="bg2"/>
                </a:solidFill>
              </a:rPr>
              <a:t>Agenda</a:t>
            </a:r>
          </a:p>
        </p:txBody>
      </p:sp>
      <p:sp>
        <p:nvSpPr>
          <p:cNvPr id="6" name="Subtitle 5"/>
          <p:cNvSpPr>
            <a:spLocks noGrp="1"/>
          </p:cNvSpPr>
          <p:nvPr>
            <p:ph type="subTitle" idx="4294967295"/>
          </p:nvPr>
        </p:nvSpPr>
        <p:spPr>
          <a:xfrm>
            <a:off x="1027127" y="2199080"/>
            <a:ext cx="11406847" cy="4503172"/>
          </a:xfrm>
          <a:prstGeom prst="rect">
            <a:avLst/>
          </a:prstGeom>
        </p:spPr>
        <p:txBody>
          <a:bodyPr numCol="2">
            <a:noAutofit/>
          </a:bodyPr>
          <a:lstStyle/>
          <a:p>
            <a:pPr marL="582698" indent="-582698">
              <a:buClr>
                <a:srgbClr val="92D050"/>
              </a:buClr>
              <a:buFont typeface="Wingdings" panose="05000000000000000000" pitchFamily="2" charset="2"/>
              <a:buChar char="à"/>
            </a:pPr>
            <a:r>
              <a:rPr lang="en-US" sz="4079" dirty="0" err="1">
                <a:sym typeface="Wingdings" panose="05000000000000000000" pitchFamily="2" charset="2"/>
              </a:rPr>
              <a:t>Iaas</a:t>
            </a:r>
            <a:endParaRPr lang="en-US" sz="4079" dirty="0">
              <a:sym typeface="Wingdings" panose="05000000000000000000" pitchFamily="2" charset="2"/>
            </a:endParaRPr>
          </a:p>
          <a:p>
            <a:pPr marL="582698" indent="-582698">
              <a:buClr>
                <a:srgbClr val="92D050"/>
              </a:buClr>
              <a:buFont typeface="Wingdings" panose="05000000000000000000" pitchFamily="2" charset="2"/>
              <a:buChar char="à"/>
            </a:pPr>
            <a:r>
              <a:rPr lang="en-US" sz="4079" dirty="0">
                <a:sym typeface="Wingdings" panose="05000000000000000000" pitchFamily="2" charset="2"/>
              </a:rPr>
              <a:t>App Services</a:t>
            </a:r>
          </a:p>
          <a:p>
            <a:pPr marL="582698" indent="-582698">
              <a:buClr>
                <a:srgbClr val="92D050"/>
              </a:buClr>
              <a:buFont typeface="Wingdings" panose="05000000000000000000" pitchFamily="2" charset="2"/>
              <a:buChar char="à"/>
            </a:pPr>
            <a:r>
              <a:rPr lang="en-US" sz="4079" dirty="0" smtClean="0">
                <a:sym typeface="Wingdings" panose="05000000000000000000" pitchFamily="2" charset="2"/>
              </a:rPr>
              <a:t>Cloud Services</a:t>
            </a:r>
            <a:endParaRPr lang="en-US" sz="4079" dirty="0">
              <a:sym typeface="Wingdings" panose="05000000000000000000" pitchFamily="2" charset="2"/>
            </a:endParaRPr>
          </a:p>
          <a:p>
            <a:pPr marL="582698" indent="-582698">
              <a:buClr>
                <a:srgbClr val="92D050"/>
              </a:buClr>
              <a:buFont typeface="Wingdings" panose="05000000000000000000" pitchFamily="2" charset="2"/>
              <a:buChar char="à"/>
            </a:pPr>
            <a:r>
              <a:rPr lang="en-US" sz="4079" dirty="0">
                <a:sym typeface="Wingdings" panose="05000000000000000000" pitchFamily="2" charset="2"/>
              </a:rPr>
              <a:t>Storage</a:t>
            </a:r>
          </a:p>
          <a:p>
            <a:pPr marL="582698" indent="-582698">
              <a:buClr>
                <a:srgbClr val="92D050"/>
              </a:buClr>
              <a:buFont typeface="Wingdings" panose="05000000000000000000" pitchFamily="2" charset="2"/>
              <a:buChar char="à"/>
            </a:pPr>
            <a:r>
              <a:rPr lang="en-US" sz="4079" dirty="0">
                <a:sym typeface="Wingdings" panose="05000000000000000000" pitchFamily="2" charset="2"/>
              </a:rPr>
              <a:t>HOL</a:t>
            </a:r>
          </a:p>
          <a:p>
            <a:pPr marL="582698" indent="-582698">
              <a:buClr>
                <a:srgbClr val="92D050"/>
              </a:buClr>
              <a:buFont typeface="Wingdings" panose="05000000000000000000" pitchFamily="2" charset="2"/>
              <a:buChar char="à"/>
            </a:pPr>
            <a:endParaRPr lang="en-US" sz="4079" dirty="0">
              <a:sym typeface="Wingdings" panose="05000000000000000000" pitchFamily="2" charset="2"/>
            </a:endParaRPr>
          </a:p>
          <a:p>
            <a:pPr marL="582698" indent="-582698">
              <a:buClr>
                <a:srgbClr val="92D050"/>
              </a:buClr>
              <a:buFont typeface="Wingdings" panose="05000000000000000000" pitchFamily="2" charset="2"/>
              <a:buChar char="à"/>
            </a:pPr>
            <a:r>
              <a:rPr lang="en-US" sz="4079" dirty="0">
                <a:sym typeface="Wingdings" panose="05000000000000000000" pitchFamily="2" charset="2"/>
              </a:rPr>
              <a:t>Data Platform</a:t>
            </a:r>
          </a:p>
          <a:p>
            <a:pPr marL="582698" indent="-582698">
              <a:buClr>
                <a:srgbClr val="92D050"/>
              </a:buClr>
              <a:buFont typeface="Wingdings" panose="05000000000000000000" pitchFamily="2" charset="2"/>
              <a:buChar char="à"/>
            </a:pPr>
            <a:r>
              <a:rPr lang="en-US" sz="4079" dirty="0">
                <a:sym typeface="Wingdings" panose="05000000000000000000" pitchFamily="2" charset="2"/>
              </a:rPr>
              <a:t>Service Bus</a:t>
            </a:r>
          </a:p>
          <a:p>
            <a:pPr marL="582698" indent="-582698">
              <a:buClr>
                <a:srgbClr val="92D050"/>
              </a:buClr>
              <a:buFont typeface="Wingdings" panose="05000000000000000000" pitchFamily="2" charset="2"/>
              <a:buChar char="à"/>
            </a:pPr>
            <a:r>
              <a:rPr lang="en-US" sz="4079" dirty="0">
                <a:sym typeface="Wingdings" panose="05000000000000000000" pitchFamily="2" charset="2"/>
              </a:rPr>
              <a:t>HD Insight</a:t>
            </a:r>
          </a:p>
          <a:p>
            <a:pPr marL="582698" indent="-582698">
              <a:buClr>
                <a:srgbClr val="92D050"/>
              </a:buClr>
              <a:buFont typeface="Wingdings" panose="05000000000000000000" pitchFamily="2" charset="2"/>
              <a:buChar char="à"/>
            </a:pPr>
            <a:r>
              <a:rPr lang="en-US" sz="4079" dirty="0" err="1">
                <a:sym typeface="Wingdings" panose="05000000000000000000" pitchFamily="2" charset="2"/>
              </a:rPr>
              <a:t>Docker</a:t>
            </a:r>
            <a:endParaRPr lang="en-US" sz="4079" dirty="0">
              <a:sym typeface="Wingdings" panose="05000000000000000000" pitchFamily="2" charset="2"/>
            </a:endParaRPr>
          </a:p>
          <a:p>
            <a:pPr marL="582698" indent="-582698">
              <a:buClr>
                <a:srgbClr val="92D050"/>
              </a:buClr>
              <a:buFont typeface="Wingdings" panose="05000000000000000000" pitchFamily="2" charset="2"/>
              <a:buChar char="à"/>
            </a:pPr>
            <a:r>
              <a:rPr lang="en-US" sz="4079" dirty="0">
                <a:sym typeface="Wingdings" panose="05000000000000000000" pitchFamily="2" charset="2"/>
              </a:rPr>
              <a:t>HOL</a:t>
            </a:r>
          </a:p>
          <a:p>
            <a:pPr marL="582698" indent="-582698">
              <a:buClr>
                <a:srgbClr val="92D050"/>
              </a:buClr>
              <a:buFont typeface="Wingdings" panose="05000000000000000000" pitchFamily="2" charset="2"/>
              <a:buChar char="à"/>
            </a:pPr>
            <a:endParaRPr lang="en-US" sz="4079" dirty="0"/>
          </a:p>
        </p:txBody>
      </p:sp>
    </p:spTree>
    <p:extLst>
      <p:ext uri="{BB962C8B-B14F-4D97-AF65-F5344CB8AC3E}">
        <p14:creationId xmlns:p14="http://schemas.microsoft.com/office/powerpoint/2010/main" val="167659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10" end="10"/>
                                            </p:txEl>
                                          </p:spTgt>
                                        </p:tgtEl>
                                        <p:attrNameLst>
                                          <p:attrName>style.visibility</p:attrName>
                                        </p:attrNameLst>
                                      </p:cBhvr>
                                      <p:to>
                                        <p:strVal val="visible"/>
                                      </p:to>
                                    </p:set>
                                    <p:animEffect transition="in" filter="fade">
                                      <p:cBhvr>
                                        <p:cTn id="5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smtClean="0">
                <a:solidFill>
                  <a:schemeClr val="tx1"/>
                </a:solidFill>
              </a:rPr>
              <a:t>The Cloud is changing the world</a:t>
            </a:r>
            <a:endParaRPr lang="en-US" sz="6600" dirty="0">
              <a:solidFill>
                <a:schemeClr val="tx1"/>
              </a:solidFill>
            </a:endParaRPr>
          </a:p>
        </p:txBody>
      </p:sp>
    </p:spTree>
    <p:extLst>
      <p:ext uri="{BB962C8B-B14F-4D97-AF65-F5344CB8AC3E}">
        <p14:creationId xmlns:p14="http://schemas.microsoft.com/office/powerpoint/2010/main" val="41307646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endPar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endParaRP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a:t>
              </a:r>
              <a:r>
                <a:rPr kumimoji="0" lang="en-US" sz="1400" b="0" i="0" u="none" strike="noStrike" kern="1200" cap="all" spc="0" normalizeH="0" noProof="0" dirty="0" smtClean="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endPar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endParaRP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t>
            </a:r>
            <a: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ore than AWS and Google Cloud combined</a:t>
            </a:r>
            <a:b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smtClean="0">
                <a:latin typeface="Segoe UI Light"/>
              </a:rPr>
              <a:t>Latest launch was in October 2015</a:t>
            </a:r>
            <a:r>
              <a:rPr kumimoji="0" lang="en-US" sz="2400" b="0" i="0" u="none" strike="noStrike" kern="1200" cap="none" spc="0" normalizeH="0" baseline="0" noProof="0" dirty="0" smtClean="0">
                <a:ln>
                  <a:noFill/>
                </a:ln>
                <a:effectLst/>
                <a:uLnTx/>
                <a:uFillTx/>
                <a:latin typeface="Segoe UI Light"/>
              </a:rPr>
              <a:t>-</a:t>
            </a:r>
            <a:br>
              <a:rPr kumimoji="0" lang="en-US" sz="2400" b="0" i="0" u="none" strike="noStrike" kern="1200" cap="none" spc="0" normalizeH="0" baseline="0" noProof="0" dirty="0" smtClean="0">
                <a:ln>
                  <a:noFill/>
                </a:ln>
                <a:effectLst/>
                <a:uLnTx/>
                <a:uFillTx/>
                <a:latin typeface="Segoe UI Light"/>
              </a:rPr>
            </a:br>
            <a:r>
              <a:rPr kumimoji="0" lang="en-US" sz="3600" b="0" i="0" u="none" strike="noStrike" kern="1200" cap="none" spc="0" normalizeH="0" baseline="0" noProof="0" dirty="0" smtClean="0">
                <a:ln>
                  <a:noFill/>
                </a:ln>
                <a:effectLst/>
                <a:uLnTx/>
                <a:uFillTx/>
                <a:latin typeface="Segoe UI Light"/>
              </a:rPr>
              <a:t>India – Central, India – South,</a:t>
            </a:r>
            <a:r>
              <a:rPr kumimoji="0" lang="en-US" sz="3600" b="0" i="0" u="none" strike="noStrike" kern="1200" cap="none" spc="0" normalizeH="0" noProof="0" dirty="0" smtClean="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smtClean="0">
                <a:ln>
                  <a:noFill/>
                </a:ln>
                <a:effectLst/>
                <a:uLnTx/>
                <a:uFillTx/>
                <a:latin typeface="Segoe UI Light"/>
              </a:rPr>
              <a:t> West</a:t>
            </a:r>
            <a:endParaRPr kumimoji="0" lang="en-US" sz="3600" b="0" i="0" u="none" strike="noStrike" kern="1200" cap="none" spc="0" normalizeH="0" baseline="0" noProof="0" dirty="0" smtClean="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smtClean="0">
                <a:latin typeface="Segoe UI Light" panose="020B0502040204020203" pitchFamily="34" charset="0"/>
                <a:cs typeface="Segoe UI Light" panose="020B0502040204020203" pitchFamily="34" charset="0"/>
              </a:rPr>
              <a:t>6 new regions </a:t>
            </a:r>
            <a:r>
              <a:rPr lang="en-US" sz="2000" b="1" dirty="0" smtClean="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smtClean="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Box 867"/>
          <p:cNvSpPr txBox="1"/>
          <p:nvPr/>
        </p:nvSpPr>
        <p:spPr>
          <a:xfrm>
            <a:off x="1800415" y="5066585"/>
            <a:ext cx="8683306" cy="1566017"/>
          </a:xfrm>
          <a:prstGeom prst="rect">
            <a:avLst/>
          </a:prstGeom>
          <a:noFill/>
        </p:spPr>
        <p:txBody>
          <a:bodyPr wrap="square" lIns="182732" tIns="146187" rIns="182732" bIns="146187" rtlCol="0" anchor="ctr" anchorCtr="0">
            <a:spAutoFit/>
          </a:bodyPr>
          <a:lstStyle/>
          <a:p>
            <a:pPr algn="ctr" defTabSz="931913">
              <a:lnSpc>
                <a:spcPct val="90000"/>
              </a:lnSpc>
              <a:spcAft>
                <a:spcPts val="600"/>
              </a:spcAft>
            </a:pPr>
            <a:r>
              <a:rPr lang="en-US" sz="4498" dirty="0">
                <a:latin typeface="Segoe UI Light"/>
              </a:rPr>
              <a:t>Datacenter buildings are about one football field in size</a:t>
            </a:r>
          </a:p>
        </p:txBody>
      </p:sp>
      <p:pic>
        <p:nvPicPr>
          <p:cNvPr id="3" name="Picture 2"/>
          <p:cNvPicPr>
            <a:picLocks noChangeAspect="1"/>
          </p:cNvPicPr>
          <p:nvPr/>
        </p:nvPicPr>
        <p:blipFill>
          <a:blip r:embed="rId3"/>
          <a:stretch>
            <a:fillRect/>
          </a:stretch>
        </p:blipFill>
        <p:spPr>
          <a:xfrm rot="16200000">
            <a:off x="3883106" y="-2036983"/>
            <a:ext cx="4431666" cy="9226585"/>
          </a:xfrm>
          <a:prstGeom prst="rect">
            <a:avLst/>
          </a:prstGeom>
        </p:spPr>
      </p:pic>
      <p:sp>
        <p:nvSpPr>
          <p:cNvPr id="5" name="Rectangle 4"/>
          <p:cNvSpPr/>
          <p:nvPr/>
        </p:nvSpPr>
        <p:spPr bwMode="auto">
          <a:xfrm>
            <a:off x="1800414" y="360473"/>
            <a:ext cx="8683306" cy="4431667"/>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a:lnSpc>
                <a:spcPct val="90000"/>
              </a:lnSpc>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281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500"/>
                                        <p:tgtEl>
                                          <p:spTgt spid="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745122" y="4983541"/>
            <a:ext cx="8776243" cy="1566354"/>
          </a:xfrm>
          <a:prstGeom prst="rect">
            <a:avLst/>
          </a:prstGeom>
          <a:noFill/>
        </p:spPr>
        <p:txBody>
          <a:bodyPr wrap="square" lIns="182780" tIns="146225" rIns="182780" bIns="146225" rtlCol="0" anchor="ctr" anchorCtr="0">
            <a:spAutoFit/>
          </a:bodyPr>
          <a:lstStyle/>
          <a:p>
            <a:pPr algn="ctr" defTabSz="932193">
              <a:lnSpc>
                <a:spcPct val="90000"/>
              </a:lnSpc>
              <a:spcAft>
                <a:spcPts val="600"/>
              </a:spcAft>
            </a:pPr>
            <a:r>
              <a:rPr lang="en-US" sz="4499" dirty="0">
                <a:latin typeface="Segoe UI Light"/>
              </a:rPr>
              <a:t>That’s up to 600,000 servers in each Azure region</a:t>
            </a:r>
          </a:p>
        </p:txBody>
      </p:sp>
      <p:grpSp>
        <p:nvGrpSpPr>
          <p:cNvPr id="2" name="Group 1"/>
          <p:cNvGrpSpPr/>
          <p:nvPr/>
        </p:nvGrpSpPr>
        <p:grpSpPr>
          <a:xfrm>
            <a:off x="1485647" y="359659"/>
            <a:ext cx="9226585" cy="4432821"/>
            <a:chOff x="1483741" y="359212"/>
            <a:chExt cx="9230297" cy="4433449"/>
          </a:xfrm>
        </p:grpSpPr>
        <p:pic>
          <p:nvPicPr>
            <p:cNvPr id="3" name="Picture 2"/>
            <p:cNvPicPr>
              <a:picLocks noChangeAspect="1"/>
            </p:cNvPicPr>
            <p:nvPr/>
          </p:nvPicPr>
          <p:blipFill>
            <a:blip r:embed="rId3"/>
            <a:stretch>
              <a:fillRect/>
            </a:stretch>
          </p:blipFill>
          <p:spPr>
            <a:xfrm rot="16200000">
              <a:off x="3882165" y="-2039212"/>
              <a:ext cx="4433449" cy="9230297"/>
            </a:xfrm>
            <a:prstGeom prst="rect">
              <a:avLst/>
            </a:prstGeom>
          </p:spPr>
        </p:pic>
        <p:pic>
          <p:nvPicPr>
            <p:cNvPr id="5" name="Picture 4"/>
            <p:cNvPicPr>
              <a:picLocks noChangeAspect="1"/>
            </p:cNvPicPr>
            <p:nvPr/>
          </p:nvPicPr>
          <p:blipFill>
            <a:blip r:embed="rId4"/>
            <a:stretch>
              <a:fillRect/>
            </a:stretch>
          </p:blipFill>
          <p:spPr>
            <a:xfrm rot="16200000">
              <a:off x="2467269" y="651488"/>
              <a:ext cx="3505200" cy="3775664"/>
            </a:xfrm>
            <a:prstGeom prst="rect">
              <a:avLst/>
            </a:prstGeom>
          </p:spPr>
        </p:pic>
        <p:pic>
          <p:nvPicPr>
            <p:cNvPr id="6" name="Picture 5"/>
            <p:cNvPicPr>
              <a:picLocks noChangeAspect="1"/>
            </p:cNvPicPr>
            <p:nvPr/>
          </p:nvPicPr>
          <p:blipFill>
            <a:blip r:embed="rId4"/>
            <a:stretch>
              <a:fillRect/>
            </a:stretch>
          </p:blipFill>
          <p:spPr>
            <a:xfrm rot="16200000">
              <a:off x="6462326" y="651488"/>
              <a:ext cx="3505200" cy="3775664"/>
            </a:xfrm>
            <a:prstGeom prst="rect">
              <a:avLst/>
            </a:prstGeom>
          </p:spPr>
        </p:pic>
      </p:grpSp>
      <p:pic>
        <p:nvPicPr>
          <p:cNvPr id="4" name="Picture 3"/>
          <p:cNvPicPr>
            <a:picLocks noChangeAspect="1"/>
          </p:cNvPicPr>
          <p:nvPr/>
        </p:nvPicPr>
        <p:blipFill>
          <a:blip r:embed="rId5"/>
          <a:stretch>
            <a:fillRect/>
          </a:stretch>
        </p:blipFill>
        <p:spPr>
          <a:xfrm rot="16200000">
            <a:off x="8728245" y="2237003"/>
            <a:ext cx="1012356" cy="1889240"/>
          </a:xfrm>
          <a:prstGeom prst="rect">
            <a:avLst/>
          </a:prstGeom>
        </p:spPr>
      </p:pic>
      <p:sp>
        <p:nvSpPr>
          <p:cNvPr id="868" name="TextBox 867"/>
          <p:cNvSpPr txBox="1"/>
          <p:nvPr/>
        </p:nvSpPr>
        <p:spPr>
          <a:xfrm>
            <a:off x="1010898" y="5301301"/>
            <a:ext cx="10244688" cy="930831"/>
          </a:xfrm>
          <a:prstGeom prst="rect">
            <a:avLst/>
          </a:prstGeom>
          <a:noFill/>
        </p:spPr>
        <p:txBody>
          <a:bodyPr wrap="square" lIns="182780" tIns="146225" rIns="182780" bIns="146225" rtlCol="0" anchor="ctr" anchorCtr="0">
            <a:spAutoFit/>
          </a:bodyPr>
          <a:lstStyle/>
          <a:p>
            <a:pPr algn="ctr" defTabSz="932193">
              <a:lnSpc>
                <a:spcPct val="90000"/>
              </a:lnSpc>
              <a:spcAft>
                <a:spcPts val="600"/>
              </a:spcAft>
            </a:pPr>
            <a:r>
              <a:rPr lang="en-US" sz="4499" dirty="0">
                <a:latin typeface="Segoe UI Light"/>
              </a:rPr>
              <a:t>And there are 16 buildings per region…</a:t>
            </a:r>
          </a:p>
        </p:txBody>
      </p:sp>
      <p:pic>
        <p:nvPicPr>
          <p:cNvPr id="8" name="Picture 7"/>
          <p:cNvPicPr>
            <a:picLocks noChangeAspect="1"/>
          </p:cNvPicPr>
          <p:nvPr/>
        </p:nvPicPr>
        <p:blipFill>
          <a:blip r:embed="rId5"/>
          <a:stretch>
            <a:fillRect/>
          </a:stretch>
        </p:blipFill>
        <p:spPr>
          <a:xfrm rot="16200000">
            <a:off x="8728245" y="1105050"/>
            <a:ext cx="1012356" cy="1889240"/>
          </a:xfrm>
          <a:prstGeom prst="rect">
            <a:avLst/>
          </a:prstGeom>
        </p:spPr>
      </p:pic>
      <p:pic>
        <p:nvPicPr>
          <p:cNvPr id="9" name="Picture 8"/>
          <p:cNvPicPr>
            <a:picLocks noChangeAspect="1"/>
          </p:cNvPicPr>
          <p:nvPr/>
        </p:nvPicPr>
        <p:blipFill>
          <a:blip r:embed="rId5"/>
          <a:stretch>
            <a:fillRect/>
          </a:stretch>
        </p:blipFill>
        <p:spPr>
          <a:xfrm rot="16200000">
            <a:off x="8728245" y="-26904"/>
            <a:ext cx="1012356" cy="1889240"/>
          </a:xfrm>
          <a:prstGeom prst="rect">
            <a:avLst/>
          </a:prstGeom>
        </p:spPr>
      </p:pic>
      <p:pic>
        <p:nvPicPr>
          <p:cNvPr id="10" name="Picture 9"/>
          <p:cNvPicPr>
            <a:picLocks noChangeAspect="1"/>
          </p:cNvPicPr>
          <p:nvPr/>
        </p:nvPicPr>
        <p:blipFill>
          <a:blip r:embed="rId5"/>
          <a:stretch>
            <a:fillRect/>
          </a:stretch>
        </p:blipFill>
        <p:spPr>
          <a:xfrm rot="16200000">
            <a:off x="8728245" y="3347189"/>
            <a:ext cx="1012356" cy="1889240"/>
          </a:xfrm>
          <a:prstGeom prst="rect">
            <a:avLst/>
          </a:prstGeom>
        </p:spPr>
      </p:pic>
      <p:pic>
        <p:nvPicPr>
          <p:cNvPr id="15" name="Picture 14"/>
          <p:cNvPicPr>
            <a:picLocks noChangeAspect="1"/>
          </p:cNvPicPr>
          <p:nvPr/>
        </p:nvPicPr>
        <p:blipFill>
          <a:blip r:embed="rId5"/>
          <a:stretch>
            <a:fillRect/>
          </a:stretch>
        </p:blipFill>
        <p:spPr>
          <a:xfrm rot="16200000">
            <a:off x="6715198" y="2237003"/>
            <a:ext cx="1012356" cy="1889240"/>
          </a:xfrm>
          <a:prstGeom prst="rect">
            <a:avLst/>
          </a:prstGeom>
        </p:spPr>
      </p:pic>
      <p:pic>
        <p:nvPicPr>
          <p:cNvPr id="16" name="Picture 15"/>
          <p:cNvPicPr>
            <a:picLocks noChangeAspect="1"/>
          </p:cNvPicPr>
          <p:nvPr/>
        </p:nvPicPr>
        <p:blipFill>
          <a:blip r:embed="rId5"/>
          <a:stretch>
            <a:fillRect/>
          </a:stretch>
        </p:blipFill>
        <p:spPr>
          <a:xfrm rot="16200000">
            <a:off x="6715198" y="1105050"/>
            <a:ext cx="1012356" cy="1889240"/>
          </a:xfrm>
          <a:prstGeom prst="rect">
            <a:avLst/>
          </a:prstGeom>
        </p:spPr>
      </p:pic>
      <p:pic>
        <p:nvPicPr>
          <p:cNvPr id="17" name="Picture 16"/>
          <p:cNvPicPr>
            <a:picLocks noChangeAspect="1"/>
          </p:cNvPicPr>
          <p:nvPr/>
        </p:nvPicPr>
        <p:blipFill>
          <a:blip r:embed="rId5"/>
          <a:stretch>
            <a:fillRect/>
          </a:stretch>
        </p:blipFill>
        <p:spPr>
          <a:xfrm rot="16200000">
            <a:off x="6715198" y="-26904"/>
            <a:ext cx="1012356" cy="1889240"/>
          </a:xfrm>
          <a:prstGeom prst="rect">
            <a:avLst/>
          </a:prstGeom>
        </p:spPr>
      </p:pic>
      <p:pic>
        <p:nvPicPr>
          <p:cNvPr id="18" name="Picture 17"/>
          <p:cNvPicPr>
            <a:picLocks noChangeAspect="1"/>
          </p:cNvPicPr>
          <p:nvPr/>
        </p:nvPicPr>
        <p:blipFill>
          <a:blip r:embed="rId5"/>
          <a:stretch>
            <a:fillRect/>
          </a:stretch>
        </p:blipFill>
        <p:spPr>
          <a:xfrm rot="16200000">
            <a:off x="6715198" y="3347189"/>
            <a:ext cx="1012356" cy="1889240"/>
          </a:xfrm>
          <a:prstGeom prst="rect">
            <a:avLst/>
          </a:prstGeom>
        </p:spPr>
      </p:pic>
      <p:pic>
        <p:nvPicPr>
          <p:cNvPr id="19" name="Picture 18"/>
          <p:cNvPicPr>
            <a:picLocks noChangeAspect="1"/>
          </p:cNvPicPr>
          <p:nvPr/>
        </p:nvPicPr>
        <p:blipFill>
          <a:blip r:embed="rId5"/>
          <a:stretch>
            <a:fillRect/>
          </a:stretch>
        </p:blipFill>
        <p:spPr>
          <a:xfrm rot="16200000">
            <a:off x="4708921" y="2237003"/>
            <a:ext cx="1012356" cy="1889240"/>
          </a:xfrm>
          <a:prstGeom prst="rect">
            <a:avLst/>
          </a:prstGeom>
        </p:spPr>
      </p:pic>
      <p:pic>
        <p:nvPicPr>
          <p:cNvPr id="20" name="Picture 19"/>
          <p:cNvPicPr>
            <a:picLocks noChangeAspect="1"/>
          </p:cNvPicPr>
          <p:nvPr/>
        </p:nvPicPr>
        <p:blipFill>
          <a:blip r:embed="rId5"/>
          <a:stretch>
            <a:fillRect/>
          </a:stretch>
        </p:blipFill>
        <p:spPr>
          <a:xfrm rot="16200000">
            <a:off x="4708921" y="1105050"/>
            <a:ext cx="1012356" cy="1889240"/>
          </a:xfrm>
          <a:prstGeom prst="rect">
            <a:avLst/>
          </a:prstGeom>
        </p:spPr>
      </p:pic>
      <p:pic>
        <p:nvPicPr>
          <p:cNvPr id="21" name="Picture 20"/>
          <p:cNvPicPr>
            <a:picLocks noChangeAspect="1"/>
          </p:cNvPicPr>
          <p:nvPr/>
        </p:nvPicPr>
        <p:blipFill>
          <a:blip r:embed="rId5"/>
          <a:stretch>
            <a:fillRect/>
          </a:stretch>
        </p:blipFill>
        <p:spPr>
          <a:xfrm rot="16200000">
            <a:off x="4708921" y="-26904"/>
            <a:ext cx="1012356" cy="1889240"/>
          </a:xfrm>
          <a:prstGeom prst="rect">
            <a:avLst/>
          </a:prstGeom>
        </p:spPr>
      </p:pic>
      <p:pic>
        <p:nvPicPr>
          <p:cNvPr id="22" name="Picture 21"/>
          <p:cNvPicPr>
            <a:picLocks noChangeAspect="1"/>
          </p:cNvPicPr>
          <p:nvPr/>
        </p:nvPicPr>
        <p:blipFill>
          <a:blip r:embed="rId5"/>
          <a:stretch>
            <a:fillRect/>
          </a:stretch>
        </p:blipFill>
        <p:spPr>
          <a:xfrm rot="16200000">
            <a:off x="4708921" y="3347189"/>
            <a:ext cx="1012356" cy="1889240"/>
          </a:xfrm>
          <a:prstGeom prst="rect">
            <a:avLst/>
          </a:prstGeom>
        </p:spPr>
      </p:pic>
      <p:pic>
        <p:nvPicPr>
          <p:cNvPr id="23" name="Picture 22"/>
          <p:cNvPicPr>
            <a:picLocks noChangeAspect="1"/>
          </p:cNvPicPr>
          <p:nvPr/>
        </p:nvPicPr>
        <p:blipFill>
          <a:blip r:embed="rId5"/>
          <a:stretch>
            <a:fillRect/>
          </a:stretch>
        </p:blipFill>
        <p:spPr>
          <a:xfrm rot="16200000">
            <a:off x="2695874" y="2237003"/>
            <a:ext cx="1012356" cy="1889240"/>
          </a:xfrm>
          <a:prstGeom prst="rect">
            <a:avLst/>
          </a:prstGeom>
        </p:spPr>
      </p:pic>
      <p:pic>
        <p:nvPicPr>
          <p:cNvPr id="24" name="Picture 23"/>
          <p:cNvPicPr>
            <a:picLocks noChangeAspect="1"/>
          </p:cNvPicPr>
          <p:nvPr/>
        </p:nvPicPr>
        <p:blipFill>
          <a:blip r:embed="rId5"/>
          <a:stretch>
            <a:fillRect/>
          </a:stretch>
        </p:blipFill>
        <p:spPr>
          <a:xfrm rot="16200000">
            <a:off x="2695874" y="1105050"/>
            <a:ext cx="1012356" cy="1889240"/>
          </a:xfrm>
          <a:prstGeom prst="rect">
            <a:avLst/>
          </a:prstGeom>
        </p:spPr>
      </p:pic>
      <p:pic>
        <p:nvPicPr>
          <p:cNvPr id="25" name="Picture 24"/>
          <p:cNvPicPr>
            <a:picLocks noChangeAspect="1"/>
          </p:cNvPicPr>
          <p:nvPr/>
        </p:nvPicPr>
        <p:blipFill>
          <a:blip r:embed="rId5"/>
          <a:stretch>
            <a:fillRect/>
          </a:stretch>
        </p:blipFill>
        <p:spPr>
          <a:xfrm rot="16200000">
            <a:off x="2695874" y="-26904"/>
            <a:ext cx="1012356" cy="1889240"/>
          </a:xfrm>
          <a:prstGeom prst="rect">
            <a:avLst/>
          </a:prstGeom>
        </p:spPr>
      </p:pic>
      <p:pic>
        <p:nvPicPr>
          <p:cNvPr id="26" name="Picture 25"/>
          <p:cNvPicPr>
            <a:picLocks noChangeAspect="1"/>
          </p:cNvPicPr>
          <p:nvPr/>
        </p:nvPicPr>
        <p:blipFill>
          <a:blip r:embed="rId5"/>
          <a:stretch>
            <a:fillRect/>
          </a:stretch>
        </p:blipFill>
        <p:spPr>
          <a:xfrm rot="16200000">
            <a:off x="2695874" y="3347189"/>
            <a:ext cx="1012356" cy="1889240"/>
          </a:xfrm>
          <a:prstGeom prst="rect">
            <a:avLst/>
          </a:prstGeom>
        </p:spPr>
      </p:pic>
      <p:sp>
        <p:nvSpPr>
          <p:cNvPr id="27" name="Rectangle 26"/>
          <p:cNvSpPr/>
          <p:nvPr/>
        </p:nvSpPr>
        <p:spPr bwMode="auto">
          <a:xfrm>
            <a:off x="1800415" y="359655"/>
            <a:ext cx="8683306" cy="4432822"/>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310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nodeType="with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Effect transition="out" filter="fade">
                                      <p:cBhvr>
                                        <p:cTn id="8" dur="1000"/>
                                        <p:tgtEl>
                                          <p:spTgt spid="2"/>
                                        </p:tgtEl>
                                      </p:cBhvr>
                                    </p:animEffect>
                                    <p:anim calcmode="lin" valueType="num">
                                      <p:cBhvr>
                                        <p:cTn id="9" dur="1000"/>
                                        <p:tgtEl>
                                          <p:spTgt spid="2"/>
                                        </p:tgtEl>
                                        <p:attrNameLst>
                                          <p:attrName>ppt_x</p:attrName>
                                        </p:attrNameLst>
                                      </p:cBhvr>
                                      <p:tavLst>
                                        <p:tav tm="0">
                                          <p:val>
                                            <p:strVal val="ppt_x"/>
                                          </p:val>
                                        </p:tav>
                                        <p:tav tm="100000">
                                          <p:val>
                                            <p:fltVal val="0.5"/>
                                          </p:val>
                                        </p:tav>
                                      </p:tavLst>
                                    </p:anim>
                                    <p:anim calcmode="lin" valueType="num">
                                      <p:cBhvr>
                                        <p:cTn id="10" dur="1000"/>
                                        <p:tgtEl>
                                          <p:spTgt spid="2"/>
                                        </p:tgtEl>
                                        <p:attrNameLst>
                                          <p:attrName>ppt_y</p:attrName>
                                        </p:attrNameLst>
                                      </p:cBhvr>
                                      <p:tavLst>
                                        <p:tav tm="0">
                                          <p:val>
                                            <p:strVal val="ppt_y"/>
                                          </p:val>
                                        </p:tav>
                                        <p:tav tm="100000">
                                          <p:val>
                                            <p:fltVal val="0.5"/>
                                          </p:val>
                                        </p:tav>
                                      </p:tavLst>
                                    </p:anim>
                                    <p:set>
                                      <p:cBhvr>
                                        <p:cTn id="11" dur="1" fill="hold">
                                          <p:stCondLst>
                                            <p:cond delay="999"/>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7"/>
                                        </p:tgtEl>
                                      </p:cBhvr>
                                    </p:animEffect>
                                    <p:set>
                                      <p:cBhvr>
                                        <p:cTn id="14" dur="1" fill="hold">
                                          <p:stCondLst>
                                            <p:cond delay="499"/>
                                          </p:stCondLst>
                                        </p:cTn>
                                        <p:tgtEl>
                                          <p:spTgt spid="27"/>
                                        </p:tgtEl>
                                        <p:attrNameLst>
                                          <p:attrName>style.visibility</p:attrName>
                                        </p:attrNameLst>
                                      </p:cBhvr>
                                      <p:to>
                                        <p:strVal val="hidden"/>
                                      </p:to>
                                    </p:set>
                                  </p:childTnLst>
                                </p:cTn>
                              </p:par>
                              <p:par>
                                <p:cTn id="15" presetID="42" presetClass="path" presetSubtype="0" accel="50000" decel="50000" fill="hold" nodeType="withEffect">
                                  <p:stCondLst>
                                    <p:cond delay="0"/>
                                  </p:stCondLst>
                                  <p:childTnLst>
                                    <p:animMotion origin="layout" path="M 3.65331E-6 -4.36223E-6 L -0.22326 -0.23853 " pathEditMode="relative" rAng="0" ptsTypes="AA">
                                      <p:cBhvr>
                                        <p:cTn id="16" dur="1000" fill="hold"/>
                                        <p:tgtEl>
                                          <p:spTgt spid="2"/>
                                        </p:tgtEl>
                                        <p:attrNameLst>
                                          <p:attrName>ppt_x</p:attrName>
                                          <p:attrName>ppt_y</p:attrName>
                                        </p:attrNameLst>
                                      </p:cBhvr>
                                      <p:rCtr x="-11169" y="-11938"/>
                                    </p:animMotion>
                                  </p:childTnLst>
                                </p:cTn>
                              </p:par>
                              <p:par>
                                <p:cTn id="17" presetID="10" presetClass="entr" presetSubtype="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2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3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4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6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65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7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75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8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90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nodeType="withEffect">
                                  <p:stCondLst>
                                    <p:cond delay="9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nodeType="withEffect">
                                  <p:stCondLst>
                                    <p:cond delay="10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par>
                                <p:cTn id="63" presetID="10" presetClass="entr" presetSubtype="0" fill="hold" nodeType="withEffect">
                                  <p:stCondLst>
                                    <p:cond delay="105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par>
                          <p:cTn id="66" fill="hold">
                            <p:stCondLst>
                              <p:cond delay="2550"/>
                            </p:stCondLst>
                            <p:childTnLst>
                              <p:par>
                                <p:cTn id="67" presetID="10" presetClass="entr" presetSubtype="0" fill="hold" grpId="1" nodeType="afterEffect">
                                  <p:stCondLst>
                                    <p:cond delay="0"/>
                                  </p:stCondLst>
                                  <p:childTnLst>
                                    <p:set>
                                      <p:cBhvr>
                                        <p:cTn id="68" dur="1" fill="hold">
                                          <p:stCondLst>
                                            <p:cond delay="0"/>
                                          </p:stCondLst>
                                        </p:cTn>
                                        <p:tgtEl>
                                          <p:spTgt spid="868"/>
                                        </p:tgtEl>
                                        <p:attrNameLst>
                                          <p:attrName>style.visibility</p:attrName>
                                        </p:attrNameLst>
                                      </p:cBhvr>
                                      <p:to>
                                        <p:strVal val="visible"/>
                                      </p:to>
                                    </p:set>
                                    <p:animEffect transition="in" filter="fade">
                                      <p:cBhvr>
                                        <p:cTn id="69" dur="500"/>
                                        <p:tgtEl>
                                          <p:spTgt spid="86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500"/>
                                        <p:tgtEl>
                                          <p:spTgt spid="868"/>
                                        </p:tgtEl>
                                      </p:cBhvr>
                                    </p:animEffect>
                                    <p:set>
                                      <p:cBhvr>
                                        <p:cTn id="74" dur="1" fill="hold">
                                          <p:stCondLst>
                                            <p:cond delay="499"/>
                                          </p:stCondLst>
                                        </p:cTn>
                                        <p:tgtEl>
                                          <p:spTgt spid="868"/>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68" grpId="0"/>
      <p:bldP spid="868" grpId="1"/>
      <p:bldP spid="27" grpId="0" animBg="1"/>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2.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3.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5.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6.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7.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23010</TotalTime>
  <Words>5617</Words>
  <Application>Microsoft Macintosh PowerPoint</Application>
  <PresentationFormat>Custom</PresentationFormat>
  <Paragraphs>963</Paragraphs>
  <Slides>61</Slides>
  <Notes>45</Notes>
  <HiddenSlides>0</HiddenSlides>
  <MMClips>0</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61</vt:i4>
      </vt:variant>
    </vt:vector>
  </HeadingPairs>
  <TitlesOfParts>
    <vt:vector size="93" baseType="lpstr">
      <vt:lpstr>Arial Unicode MS</vt:lpstr>
      <vt:lpstr>Calibri</vt:lpstr>
      <vt:lpstr>Calibri Light</vt:lpstr>
      <vt:lpstr>Consolas</vt:lpstr>
      <vt:lpstr>MS PGothic</vt:lpstr>
      <vt:lpstr>ＭＳ Ｐゴシック</vt:lpstr>
      <vt:lpstr>Rockwell</vt:lpstr>
      <vt:lpstr>Segoe</vt:lpstr>
      <vt:lpstr>Segoe Light</vt:lpstr>
      <vt:lpstr>Segoe UI</vt:lpstr>
      <vt:lpstr>Segoe UI Light</vt:lpstr>
      <vt:lpstr>Segoe UI Semibold</vt:lpstr>
      <vt:lpstr>Segoe UI Semilight</vt:lpstr>
      <vt:lpstr>Wingdings</vt:lpstr>
      <vt:lpstr>Arial</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The Cloud for Modern Business</vt:lpstr>
      <vt:lpstr>Why the cloud?</vt:lpstr>
      <vt:lpstr>Why the cloud? </vt:lpstr>
      <vt:lpstr>Pay only for what is used </vt:lpstr>
      <vt:lpstr>Why the cloud?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Great Infrastructure Enhancements</vt:lpstr>
      <vt:lpstr>Titanfall</vt:lpstr>
      <vt:lpstr>New N family of virtual machines</vt:lpstr>
      <vt:lpstr>Microsoft Azure Site Recovery Orchestrated disaster recovery to a second site or to Azure</vt:lpstr>
      <vt:lpstr>PowerPoint Presentation</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Azure App Service Web Apps</vt:lpstr>
      <vt:lpstr>Azure App Service Mobile Apps</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Sebastian Pederiva</cp:lastModifiedBy>
  <cp:revision>768</cp:revision>
  <cp:lastPrinted>2015-09-21T17:22:28Z</cp:lastPrinted>
  <dcterms:created xsi:type="dcterms:W3CDTF">2014-06-10T19:28:25Z</dcterms:created>
  <dcterms:modified xsi:type="dcterms:W3CDTF">2016-05-02T18:05:19Z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